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522" r:id="rId5"/>
    <p:sldId id="839" r:id="rId6"/>
    <p:sldId id="838" r:id="rId7"/>
    <p:sldId id="840" r:id="rId8"/>
    <p:sldId id="841" r:id="rId9"/>
    <p:sldId id="842" r:id="rId10"/>
    <p:sldId id="843" r:id="rId11"/>
    <p:sldId id="844" r:id="rId12"/>
    <p:sldId id="846" r:id="rId13"/>
    <p:sldId id="847" r:id="rId14"/>
    <p:sldId id="848" r:id="rId15"/>
    <p:sldId id="849" r:id="rId16"/>
    <p:sldId id="850" r:id="rId17"/>
    <p:sldId id="851" r:id="rId18"/>
    <p:sldId id="852" r:id="rId19"/>
    <p:sldId id="853" r:id="rId20"/>
    <p:sldId id="854" r:id="rId21"/>
    <p:sldId id="855" r:id="rId22"/>
    <p:sldId id="856" r:id="rId23"/>
    <p:sldId id="857" r:id="rId24"/>
    <p:sldId id="858" r:id="rId25"/>
    <p:sldId id="859" r:id="rId26"/>
    <p:sldId id="860" r:id="rId27"/>
    <p:sldId id="861" r:id="rId28"/>
    <p:sldId id="862" r:id="rId29"/>
    <p:sldId id="863" r:id="rId30"/>
    <p:sldId id="864" r:id="rId31"/>
    <p:sldId id="865" r:id="rId32"/>
    <p:sldId id="866" r:id="rId33"/>
    <p:sldId id="867" r:id="rId34"/>
    <p:sldId id="868" r:id="rId35"/>
    <p:sldId id="869" r:id="rId36"/>
    <p:sldId id="870" r:id="rId37"/>
    <p:sldId id="871" r:id="rId38"/>
    <p:sldId id="872" r:id="rId39"/>
    <p:sldId id="873" r:id="rId40"/>
    <p:sldId id="874" r:id="rId41"/>
    <p:sldId id="875" r:id="rId42"/>
    <p:sldId id="876" r:id="rId43"/>
    <p:sldId id="877" r:id="rId44"/>
    <p:sldId id="878" r:id="rId45"/>
    <p:sldId id="879" r:id="rId46"/>
    <p:sldId id="880" r:id="rId47"/>
    <p:sldId id="881" r:id="rId48"/>
    <p:sldId id="882" r:id="rId49"/>
    <p:sldId id="883" r:id="rId50"/>
    <p:sldId id="884" r:id="rId51"/>
    <p:sldId id="885" r:id="rId52"/>
    <p:sldId id="886" r:id="rId53"/>
    <p:sldId id="887" r:id="rId54"/>
    <p:sldId id="888" r:id="rId55"/>
    <p:sldId id="889" r:id="rId56"/>
    <p:sldId id="892" r:id="rId57"/>
    <p:sldId id="890" r:id="rId58"/>
    <p:sldId id="891" r:id="rId59"/>
    <p:sldId id="893" r:id="rId60"/>
    <p:sldId id="894" r:id="rId61"/>
    <p:sldId id="895" r:id="rId62"/>
    <p:sldId id="896" r:id="rId63"/>
    <p:sldId id="897" r:id="rId64"/>
    <p:sldId id="899" r:id="rId65"/>
    <p:sldId id="898" r:id="rId66"/>
    <p:sldId id="900" r:id="rId67"/>
    <p:sldId id="901" r:id="rId68"/>
    <p:sldId id="902" r:id="rId69"/>
    <p:sldId id="903" r:id="rId70"/>
    <p:sldId id="904" r:id="rId71"/>
    <p:sldId id="905" r:id="rId72"/>
    <p:sldId id="906" r:id="rId73"/>
    <p:sldId id="907" r:id="rId74"/>
    <p:sldId id="908" r:id="rId75"/>
    <p:sldId id="909" r:id="rId76"/>
    <p:sldId id="910" r:id="rId77"/>
    <p:sldId id="911" r:id="rId78"/>
    <p:sldId id="912" r:id="rId79"/>
    <p:sldId id="913" r:id="rId80"/>
    <p:sldId id="914" r:id="rId81"/>
    <p:sldId id="915" r:id="rId82"/>
    <p:sldId id="916" r:id="rId83"/>
    <p:sldId id="917" r:id="rId84"/>
    <p:sldId id="918" r:id="rId85"/>
    <p:sldId id="919" r:id="rId86"/>
    <p:sldId id="920" r:id="rId87"/>
    <p:sldId id="921" r:id="rId88"/>
    <p:sldId id="922" r:id="rId89"/>
    <p:sldId id="923" r:id="rId90"/>
    <p:sldId id="924" r:id="rId91"/>
    <p:sldId id="925" r:id="rId92"/>
    <p:sldId id="926" r:id="rId93"/>
    <p:sldId id="927" r:id="rId94"/>
    <p:sldId id="928" r:id="rId95"/>
    <p:sldId id="929" r:id="rId96"/>
    <p:sldId id="930" r:id="rId97"/>
    <p:sldId id="931" r:id="rId98"/>
    <p:sldId id="932" r:id="rId99"/>
    <p:sldId id="933" r:id="rId100"/>
    <p:sldId id="934" r:id="rId101"/>
    <p:sldId id="935" r:id="rId102"/>
    <p:sldId id="936" r:id="rId103"/>
    <p:sldId id="937" r:id="rId104"/>
    <p:sldId id="938" r:id="rId105"/>
    <p:sldId id="939" r:id="rId106"/>
    <p:sldId id="940" r:id="rId107"/>
    <p:sldId id="941" r:id="rId108"/>
    <p:sldId id="942" r:id="rId109"/>
    <p:sldId id="943" r:id="rId110"/>
    <p:sldId id="944" r:id="rId111"/>
    <p:sldId id="945" r:id="rId112"/>
    <p:sldId id="946" r:id="rId113"/>
    <p:sldId id="947" r:id="rId114"/>
    <p:sldId id="948" r:id="rId115"/>
    <p:sldId id="949" r:id="rId116"/>
    <p:sldId id="950" r:id="rId117"/>
    <p:sldId id="951" r:id="rId118"/>
    <p:sldId id="952" r:id="rId119"/>
    <p:sldId id="953" r:id="rId120"/>
    <p:sldId id="954" r:id="rId121"/>
    <p:sldId id="955" r:id="rId122"/>
    <p:sldId id="956" r:id="rId123"/>
    <p:sldId id="957" r:id="rId124"/>
    <p:sldId id="958" r:id="rId125"/>
    <p:sldId id="335" r:id="rId126"/>
    <p:sldId id="283" r:id="rId127"/>
  </p:sldIdLst>
  <p:sldSz cx="12192000" cy="6858000"/>
  <p:notesSz cx="6858000" cy="9144000"/>
  <p:custDataLst>
    <p:tags r:id="rId1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53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56" autoAdjust="0"/>
    <p:restoredTop sz="93461" autoAdjust="0"/>
  </p:normalViewPr>
  <p:slideViewPr>
    <p:cSldViewPr snapToGrid="0">
      <p:cViewPr>
        <p:scale>
          <a:sx n="75" d="100"/>
          <a:sy n="75" d="100"/>
        </p:scale>
        <p:origin x="-192" y="-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1" Type="http://schemas.openxmlformats.org/officeDocument/2006/relationships/tags" Target="tags/tag248.xml"/><Relationship Id="rId130" Type="http://schemas.openxmlformats.org/officeDocument/2006/relationships/tableStyles" Target="tableStyles.xml"/><Relationship Id="rId13" Type="http://schemas.openxmlformats.org/officeDocument/2006/relationships/slide" Target="slides/slide10.xml"/><Relationship Id="rId129" Type="http://schemas.openxmlformats.org/officeDocument/2006/relationships/viewProps" Target="viewProps.xml"/><Relationship Id="rId128" Type="http://schemas.openxmlformats.org/officeDocument/2006/relationships/presProps" Target="presProps.xml"/><Relationship Id="rId127" Type="http://schemas.openxmlformats.org/officeDocument/2006/relationships/slide" Target="slides/slide124.xml"/><Relationship Id="rId126" Type="http://schemas.openxmlformats.org/officeDocument/2006/relationships/slide" Target="slides/slide123.xml"/><Relationship Id="rId125" Type="http://schemas.openxmlformats.org/officeDocument/2006/relationships/slide" Target="slides/slide122.xml"/><Relationship Id="rId124" Type="http://schemas.openxmlformats.org/officeDocument/2006/relationships/slide" Target="slides/slide121.xml"/><Relationship Id="rId123" Type="http://schemas.openxmlformats.org/officeDocument/2006/relationships/slide" Target="slides/slide120.xml"/><Relationship Id="rId122" Type="http://schemas.openxmlformats.org/officeDocument/2006/relationships/slide" Target="slides/slide119.xml"/><Relationship Id="rId121" Type="http://schemas.openxmlformats.org/officeDocument/2006/relationships/slide" Target="slides/slide118.xml"/><Relationship Id="rId120" Type="http://schemas.openxmlformats.org/officeDocument/2006/relationships/slide" Target="slides/slide117.xml"/><Relationship Id="rId12" Type="http://schemas.openxmlformats.org/officeDocument/2006/relationships/slide" Target="slides/slide9.xml"/><Relationship Id="rId119" Type="http://schemas.openxmlformats.org/officeDocument/2006/relationships/slide" Target="slides/slide116.xml"/><Relationship Id="rId118" Type="http://schemas.openxmlformats.org/officeDocument/2006/relationships/slide" Target="slides/slide115.xml"/><Relationship Id="rId117" Type="http://schemas.openxmlformats.org/officeDocument/2006/relationships/slide" Target="slides/slide114.xml"/><Relationship Id="rId116" Type="http://schemas.openxmlformats.org/officeDocument/2006/relationships/slide" Target="slides/slide113.xml"/><Relationship Id="rId115" Type="http://schemas.openxmlformats.org/officeDocument/2006/relationships/slide" Target="slides/slide112.xml"/><Relationship Id="rId114" Type="http://schemas.openxmlformats.org/officeDocument/2006/relationships/slide" Target="slides/slide111.xml"/><Relationship Id="rId113" Type="http://schemas.openxmlformats.org/officeDocument/2006/relationships/slide" Target="slides/slide110.xml"/><Relationship Id="rId112" Type="http://schemas.openxmlformats.org/officeDocument/2006/relationships/slide" Target="slides/slide109.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8.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5.emf"/></Relationships>
</file>

<file path=ppt/media/>
</file>

<file path=ppt/media/image1.jpeg>
</file>

<file path=ppt/media/image10.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jpe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0B00CE-9247-49D0-8AE5-6DFFAEFF8CE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57D86BB-FDB9-4079-8E00-8F1F7A4AA6F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5.xml"/></Relationships>
</file>

<file path=ppt/notesSlides/_rels/notesSlide10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6.xml"/></Relationships>
</file>

<file path=ppt/notesSlides/_rels/notesSlide10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7.xml"/></Relationships>
</file>

<file path=ppt/notesSlides/_rels/notesSlide10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8.xml"/></Relationships>
</file>

<file path=ppt/notesSlides/_rels/notesSlide10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9.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0.xml"/></Relationships>
</file>

<file path=ppt/notesSlides/_rels/notesSlide1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1.xml"/></Relationships>
</file>

<file path=ppt/notesSlides/_rels/notesSlide1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2.xml"/></Relationships>
</file>

<file path=ppt/notesSlides/_rels/notesSlide1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3.xml"/></Relationships>
</file>

<file path=ppt/notesSlides/_rels/notesSlide1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4.xml"/></Relationships>
</file>

<file path=ppt/notesSlides/_rels/notesSlide1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5.xml"/></Relationships>
</file>

<file path=ppt/notesSlides/_rels/notesSlide1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6.xml"/></Relationships>
</file>

<file path=ppt/notesSlides/_rels/notesSlide1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7.xml"/></Relationships>
</file>

<file path=ppt/notesSlides/_rels/notesSlide1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8.xml"/></Relationships>
</file>

<file path=ppt/notesSlides/_rels/notesSlide1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9.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0.xml"/></Relationships>
</file>

<file path=ppt/notesSlides/_rels/notesSlide1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1.xml"/></Relationships>
</file>

<file path=ppt/notesSlides/_rels/notesSlide1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2.xml"/></Relationships>
</file>

<file path=ppt/notesSlides/_rels/notesSlide1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3.xml"/></Relationships>
</file>

<file path=ppt/notesSlides/_rels/notesSlide1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7D86BB-FDB9-4079-8E00-8F1F7A4AA6F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858001"/>
          </a:xfrm>
          <a:prstGeom prst="rect">
            <a:avLst/>
          </a:prstGeom>
        </p:spPr>
      </p:pic>
      <p:sp>
        <p:nvSpPr>
          <p:cNvPr id="2" name="标题 1"/>
          <p:cNvSpPr>
            <a:spLocks noGrp="1"/>
          </p:cNvSpPr>
          <p:nvPr>
            <p:ph type="ctrTitle"/>
          </p:nvPr>
        </p:nvSpPr>
        <p:spPr>
          <a:xfrm>
            <a:off x="1524000" y="1596979"/>
            <a:ext cx="9144000" cy="1912983"/>
          </a:xfrm>
        </p:spPr>
        <p:txBody>
          <a:bodyPr anchor="b">
            <a:normAutofit/>
          </a:bodyPr>
          <a:lstStyle>
            <a:lvl1pPr algn="ctr">
              <a:defRPr sz="4800">
                <a:solidFill>
                  <a:schemeClr val="bg1"/>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solidFill>
                  <a:schemeClr val="bg1"/>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100329" y="313611"/>
            <a:ext cx="6510271" cy="652306"/>
          </a:xfrm>
        </p:spPr>
        <p:txBody>
          <a:bodyPr>
            <a:normAutofit/>
          </a:bodyPr>
          <a:lstStyle>
            <a:lvl1pPr>
              <a:defRPr sz="3200">
                <a:solidFill>
                  <a:srgbClr val="1353A2"/>
                </a:solidFill>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1893D6-510C-4F6F-9867-0DA6859ED43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8"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10"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11893D6-510C-4F6F-9867-0DA6859ED432}" type="slidenum">
              <a:rPr lang="zh-CN" altLang="en-US" smtClean="0"/>
            </a:fld>
            <a:endParaRPr lang="zh-CN" altLang="en-US"/>
          </a:p>
        </p:txBody>
      </p:sp>
      <p:sp>
        <p:nvSpPr>
          <p:cNvPr id="6"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CEA79B1-94F2-44A5-8271-BE7A17D6686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11893D6-510C-4F6F-9867-0DA6859ED432}" type="slidenum">
              <a:rPr lang="zh-CN" altLang="en-US" smtClean="0"/>
            </a:fld>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914409"/>
          </a:xfrm>
          <a:prstGeom prst="rect">
            <a:avLst/>
          </a:prstGeom>
        </p:spPr>
      </p:pic>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两栏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3.jpe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EA79B1-94F2-44A5-8271-BE7A17D6686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1893D6-510C-4F6F-9867-0DA6859ED432}" type="slidenum">
              <a:rPr lang="zh-CN" altLang="en-US" smtClean="0"/>
            </a:fld>
            <a:endParaRPr lang="zh-CN" altLang="en-US"/>
          </a:p>
        </p:txBody>
      </p:sp>
      <p:pic>
        <p:nvPicPr>
          <p:cNvPr id="7" name="图片 6"/>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0" y="0"/>
            <a:ext cx="12192000" cy="6851904"/>
          </a:xfrm>
          <a:prstGeom prst="rect">
            <a:avLst/>
          </a:prstGeom>
        </p:spPr>
      </p:pic>
      <p:sp>
        <p:nvSpPr>
          <p:cNvPr id="8" name="矩形 1"/>
          <p:cNvSpPr>
            <a:spLocks noChangeArrowheads="1"/>
          </p:cNvSpPr>
          <p:nvPr userDrawn="1"/>
        </p:nvSpPr>
        <p:spPr bwMode="auto">
          <a:xfrm>
            <a:off x="871382" y="363024"/>
            <a:ext cx="8930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6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 </a:t>
            </a:r>
            <a:endParaRPr lang="zh-CN" altLang="en-US" sz="36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tags" Target="../tags/tag1.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8.xml"/><Relationship Id="rId4" Type="http://schemas.openxmlformats.org/officeDocument/2006/relationships/tags" Target="../tags/tag19.xml"/><Relationship Id="rId3" Type="http://schemas.openxmlformats.org/officeDocument/2006/relationships/image" Target="../media/image5.png"/><Relationship Id="rId2" Type="http://schemas.openxmlformats.org/officeDocument/2006/relationships/tags" Target="../tags/tag18.xml"/><Relationship Id="rId1" Type="http://schemas.openxmlformats.org/officeDocument/2006/relationships/image" Target="../media/image12.png"/></Relationships>
</file>

<file path=ppt/slides/_rels/slide100.xml.rels><?xml version="1.0" encoding="UTF-8" standalone="yes"?>
<Relationships xmlns="http://schemas.openxmlformats.org/package/2006/relationships"><Relationship Id="rId6" Type="http://schemas.openxmlformats.org/officeDocument/2006/relationships/notesSlide" Target="../notesSlides/notesSlide100.xml"/><Relationship Id="rId5" Type="http://schemas.openxmlformats.org/officeDocument/2006/relationships/slideLayout" Target="../slideLayouts/slideLayout8.xml"/><Relationship Id="rId4" Type="http://schemas.openxmlformats.org/officeDocument/2006/relationships/tags" Target="../tags/tag199.xml"/><Relationship Id="rId3" Type="http://schemas.openxmlformats.org/officeDocument/2006/relationships/image" Target="../media/image5.png"/><Relationship Id="rId2" Type="http://schemas.openxmlformats.org/officeDocument/2006/relationships/tags" Target="../tags/tag198.xml"/><Relationship Id="rId1" Type="http://schemas.openxmlformats.org/officeDocument/2006/relationships/image" Target="../media/image79.png"/></Relationships>
</file>

<file path=ppt/slides/_rels/slide101.xml.rels><?xml version="1.0" encoding="UTF-8" standalone="yes"?>
<Relationships xmlns="http://schemas.openxmlformats.org/package/2006/relationships"><Relationship Id="rId6" Type="http://schemas.openxmlformats.org/officeDocument/2006/relationships/notesSlide" Target="../notesSlides/notesSlide101.xml"/><Relationship Id="rId5" Type="http://schemas.openxmlformats.org/officeDocument/2006/relationships/slideLayout" Target="../slideLayouts/slideLayout8.xml"/><Relationship Id="rId4" Type="http://schemas.openxmlformats.org/officeDocument/2006/relationships/tags" Target="../tags/tag201.xml"/><Relationship Id="rId3" Type="http://schemas.openxmlformats.org/officeDocument/2006/relationships/image" Target="../media/image5.png"/><Relationship Id="rId2" Type="http://schemas.openxmlformats.org/officeDocument/2006/relationships/tags" Target="../tags/tag200.xml"/><Relationship Id="rId1" Type="http://schemas.openxmlformats.org/officeDocument/2006/relationships/image" Target="../media/image80.png"/></Relationships>
</file>

<file path=ppt/slides/_rels/slide102.xml.rels><?xml version="1.0" encoding="UTF-8" standalone="yes"?>
<Relationships xmlns="http://schemas.openxmlformats.org/package/2006/relationships"><Relationship Id="rId6" Type="http://schemas.openxmlformats.org/officeDocument/2006/relationships/notesSlide" Target="../notesSlides/notesSlide102.xml"/><Relationship Id="rId5" Type="http://schemas.openxmlformats.org/officeDocument/2006/relationships/slideLayout" Target="../slideLayouts/slideLayout8.xml"/><Relationship Id="rId4" Type="http://schemas.openxmlformats.org/officeDocument/2006/relationships/tags" Target="../tags/tag203.xml"/><Relationship Id="rId3" Type="http://schemas.openxmlformats.org/officeDocument/2006/relationships/image" Target="../media/image5.png"/><Relationship Id="rId2" Type="http://schemas.openxmlformats.org/officeDocument/2006/relationships/tags" Target="../tags/tag202.xml"/><Relationship Id="rId1" Type="http://schemas.openxmlformats.org/officeDocument/2006/relationships/image" Target="../media/image81.png"/></Relationships>
</file>

<file path=ppt/slides/_rels/slide103.xml.rels><?xml version="1.0" encoding="UTF-8" standalone="yes"?>
<Relationships xmlns="http://schemas.openxmlformats.org/package/2006/relationships"><Relationship Id="rId6" Type="http://schemas.openxmlformats.org/officeDocument/2006/relationships/notesSlide" Target="../notesSlides/notesSlide103.xml"/><Relationship Id="rId5" Type="http://schemas.openxmlformats.org/officeDocument/2006/relationships/slideLayout" Target="../slideLayouts/slideLayout8.xml"/><Relationship Id="rId4" Type="http://schemas.openxmlformats.org/officeDocument/2006/relationships/tags" Target="../tags/tag205.xml"/><Relationship Id="rId3" Type="http://schemas.openxmlformats.org/officeDocument/2006/relationships/image" Target="../media/image5.png"/><Relationship Id="rId2" Type="http://schemas.openxmlformats.org/officeDocument/2006/relationships/tags" Target="../tags/tag204.xml"/><Relationship Id="rId1" Type="http://schemas.openxmlformats.org/officeDocument/2006/relationships/image" Target="../media/image82.png"/></Relationships>
</file>

<file path=ppt/slides/_rels/slide104.xml.rels><?xml version="1.0" encoding="UTF-8" standalone="yes"?>
<Relationships xmlns="http://schemas.openxmlformats.org/package/2006/relationships"><Relationship Id="rId6" Type="http://schemas.openxmlformats.org/officeDocument/2006/relationships/notesSlide" Target="../notesSlides/notesSlide104.xml"/><Relationship Id="rId5" Type="http://schemas.openxmlformats.org/officeDocument/2006/relationships/slideLayout" Target="../slideLayouts/slideLayout8.xml"/><Relationship Id="rId4" Type="http://schemas.openxmlformats.org/officeDocument/2006/relationships/tags" Target="../tags/tag207.xml"/><Relationship Id="rId3" Type="http://schemas.openxmlformats.org/officeDocument/2006/relationships/image" Target="../media/image5.png"/><Relationship Id="rId2" Type="http://schemas.openxmlformats.org/officeDocument/2006/relationships/tags" Target="../tags/tag206.xml"/><Relationship Id="rId1" Type="http://schemas.openxmlformats.org/officeDocument/2006/relationships/image" Target="../media/image83.png"/></Relationships>
</file>

<file path=ppt/slides/_rels/slide105.xml.rels><?xml version="1.0" encoding="UTF-8" standalone="yes"?>
<Relationships xmlns="http://schemas.openxmlformats.org/package/2006/relationships"><Relationship Id="rId8" Type="http://schemas.openxmlformats.org/officeDocument/2006/relationships/notesSlide" Target="../notesSlides/notesSlide105.xml"/><Relationship Id="rId7" Type="http://schemas.openxmlformats.org/officeDocument/2006/relationships/slideLayout" Target="../slideLayouts/slideLayout8.xml"/><Relationship Id="rId6" Type="http://schemas.openxmlformats.org/officeDocument/2006/relationships/tags" Target="../tags/tag209.xml"/><Relationship Id="rId5" Type="http://schemas.openxmlformats.org/officeDocument/2006/relationships/image" Target="../media/image5.png"/><Relationship Id="rId4" Type="http://schemas.openxmlformats.org/officeDocument/2006/relationships/tags" Target="../tags/tag208.xml"/><Relationship Id="rId3" Type="http://schemas.openxmlformats.org/officeDocument/2006/relationships/image" Target="../media/image48.png"/><Relationship Id="rId2" Type="http://schemas.openxmlformats.org/officeDocument/2006/relationships/slide" Target="slide91.xml"/><Relationship Id="rId1" Type="http://schemas.openxmlformats.org/officeDocument/2006/relationships/image" Target="../media/image84.png"/></Relationships>
</file>

<file path=ppt/slides/_rels/slide106.xml.rels><?xml version="1.0" encoding="UTF-8" standalone="yes"?>
<Relationships xmlns="http://schemas.openxmlformats.org/package/2006/relationships"><Relationship Id="rId8" Type="http://schemas.openxmlformats.org/officeDocument/2006/relationships/notesSlide" Target="../notesSlides/notesSlide106.xml"/><Relationship Id="rId7" Type="http://schemas.openxmlformats.org/officeDocument/2006/relationships/vmlDrawing" Target="../drawings/vmlDrawing4.vml"/><Relationship Id="rId6" Type="http://schemas.openxmlformats.org/officeDocument/2006/relationships/slideLayout" Target="../slideLayouts/slideLayout8.xml"/><Relationship Id="rId5" Type="http://schemas.openxmlformats.org/officeDocument/2006/relationships/tags" Target="../tags/tag211.xml"/><Relationship Id="rId4" Type="http://schemas.openxmlformats.org/officeDocument/2006/relationships/image" Target="../media/image5.png"/><Relationship Id="rId3" Type="http://schemas.openxmlformats.org/officeDocument/2006/relationships/tags" Target="../tags/tag210.xml"/><Relationship Id="rId2" Type="http://schemas.openxmlformats.org/officeDocument/2006/relationships/image" Target="../media/image85.emf"/><Relationship Id="rId1" Type="http://schemas.openxmlformats.org/officeDocument/2006/relationships/oleObject" Target="../embeddings/oleObject4.bin"/></Relationships>
</file>

<file path=ppt/slides/_rels/slide107.xml.rels><?xml version="1.0" encoding="UTF-8" standalone="yes"?>
<Relationships xmlns="http://schemas.openxmlformats.org/package/2006/relationships"><Relationship Id="rId6" Type="http://schemas.openxmlformats.org/officeDocument/2006/relationships/notesSlide" Target="../notesSlides/notesSlide107.xml"/><Relationship Id="rId5" Type="http://schemas.openxmlformats.org/officeDocument/2006/relationships/slideLayout" Target="../slideLayouts/slideLayout8.xml"/><Relationship Id="rId4" Type="http://schemas.openxmlformats.org/officeDocument/2006/relationships/tags" Target="../tags/tag213.xml"/><Relationship Id="rId3" Type="http://schemas.openxmlformats.org/officeDocument/2006/relationships/image" Target="../media/image5.png"/><Relationship Id="rId2" Type="http://schemas.openxmlformats.org/officeDocument/2006/relationships/tags" Target="../tags/tag212.xml"/><Relationship Id="rId1" Type="http://schemas.openxmlformats.org/officeDocument/2006/relationships/image" Target="../media/image86.png"/></Relationships>
</file>

<file path=ppt/slides/_rels/slide108.xml.rels><?xml version="1.0" encoding="UTF-8" standalone="yes"?>
<Relationships xmlns="http://schemas.openxmlformats.org/package/2006/relationships"><Relationship Id="rId6" Type="http://schemas.openxmlformats.org/officeDocument/2006/relationships/notesSlide" Target="../notesSlides/notesSlide108.xml"/><Relationship Id="rId5" Type="http://schemas.openxmlformats.org/officeDocument/2006/relationships/slideLayout" Target="../slideLayouts/slideLayout8.xml"/><Relationship Id="rId4" Type="http://schemas.openxmlformats.org/officeDocument/2006/relationships/tags" Target="../tags/tag215.xml"/><Relationship Id="rId3" Type="http://schemas.openxmlformats.org/officeDocument/2006/relationships/image" Target="../media/image5.png"/><Relationship Id="rId2" Type="http://schemas.openxmlformats.org/officeDocument/2006/relationships/tags" Target="../tags/tag214.xml"/><Relationship Id="rId1" Type="http://schemas.openxmlformats.org/officeDocument/2006/relationships/image" Target="../media/image86.png"/></Relationships>
</file>

<file path=ppt/slides/_rels/slide109.xml.rels><?xml version="1.0" encoding="UTF-8" standalone="yes"?>
<Relationships xmlns="http://schemas.openxmlformats.org/package/2006/relationships"><Relationship Id="rId6" Type="http://schemas.openxmlformats.org/officeDocument/2006/relationships/notesSlide" Target="../notesSlides/notesSlide109.xml"/><Relationship Id="rId5" Type="http://schemas.openxmlformats.org/officeDocument/2006/relationships/slideLayout" Target="../slideLayouts/slideLayout8.xml"/><Relationship Id="rId4" Type="http://schemas.openxmlformats.org/officeDocument/2006/relationships/tags" Target="../tags/tag217.xml"/><Relationship Id="rId3" Type="http://schemas.openxmlformats.org/officeDocument/2006/relationships/image" Target="../media/image5.png"/><Relationship Id="rId2" Type="http://schemas.openxmlformats.org/officeDocument/2006/relationships/tags" Target="../tags/tag216.xml"/><Relationship Id="rId1" Type="http://schemas.openxmlformats.org/officeDocument/2006/relationships/image" Target="../media/image87.pn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8.xml"/><Relationship Id="rId4" Type="http://schemas.openxmlformats.org/officeDocument/2006/relationships/tags" Target="../tags/tag21.xml"/><Relationship Id="rId3" Type="http://schemas.openxmlformats.org/officeDocument/2006/relationships/image" Target="../media/image5.png"/><Relationship Id="rId2" Type="http://schemas.openxmlformats.org/officeDocument/2006/relationships/tags" Target="../tags/tag20.xml"/><Relationship Id="rId1" Type="http://schemas.openxmlformats.org/officeDocument/2006/relationships/image" Target="../media/image13.png"/></Relationships>
</file>

<file path=ppt/slides/_rels/slide110.xml.rels><?xml version="1.0" encoding="UTF-8" standalone="yes"?>
<Relationships xmlns="http://schemas.openxmlformats.org/package/2006/relationships"><Relationship Id="rId6" Type="http://schemas.openxmlformats.org/officeDocument/2006/relationships/notesSlide" Target="../notesSlides/notesSlide110.xml"/><Relationship Id="rId5" Type="http://schemas.openxmlformats.org/officeDocument/2006/relationships/slideLayout" Target="../slideLayouts/slideLayout8.xml"/><Relationship Id="rId4" Type="http://schemas.openxmlformats.org/officeDocument/2006/relationships/tags" Target="../tags/tag219.xml"/><Relationship Id="rId3" Type="http://schemas.openxmlformats.org/officeDocument/2006/relationships/image" Target="../media/image5.png"/><Relationship Id="rId2" Type="http://schemas.openxmlformats.org/officeDocument/2006/relationships/tags" Target="../tags/tag218.xml"/><Relationship Id="rId1" Type="http://schemas.openxmlformats.org/officeDocument/2006/relationships/image" Target="../media/image88.png"/></Relationships>
</file>

<file path=ppt/slides/_rels/slide111.xml.rels><?xml version="1.0" encoding="UTF-8" standalone="yes"?>
<Relationships xmlns="http://schemas.openxmlformats.org/package/2006/relationships"><Relationship Id="rId8" Type="http://schemas.openxmlformats.org/officeDocument/2006/relationships/notesSlide" Target="../notesSlides/notesSlide111.xml"/><Relationship Id="rId7" Type="http://schemas.openxmlformats.org/officeDocument/2006/relationships/slideLayout" Target="../slideLayouts/slideLayout8.xml"/><Relationship Id="rId6" Type="http://schemas.openxmlformats.org/officeDocument/2006/relationships/tags" Target="../tags/tag221.xml"/><Relationship Id="rId5" Type="http://schemas.openxmlformats.org/officeDocument/2006/relationships/image" Target="../media/image5.png"/><Relationship Id="rId4" Type="http://schemas.openxmlformats.org/officeDocument/2006/relationships/tags" Target="../tags/tag220.xml"/><Relationship Id="rId3" Type="http://schemas.openxmlformats.org/officeDocument/2006/relationships/image" Target="../media/image48.png"/><Relationship Id="rId2" Type="http://schemas.openxmlformats.org/officeDocument/2006/relationships/slide" Target="slide91.xml"/><Relationship Id="rId1" Type="http://schemas.openxmlformats.org/officeDocument/2006/relationships/image" Target="../media/image89.png"/></Relationships>
</file>

<file path=ppt/slides/_rels/slide112.xml.rels><?xml version="1.0" encoding="UTF-8" standalone="yes"?>
<Relationships xmlns="http://schemas.openxmlformats.org/package/2006/relationships"><Relationship Id="rId6" Type="http://schemas.openxmlformats.org/officeDocument/2006/relationships/notesSlide" Target="../notesSlides/notesSlide112.xml"/><Relationship Id="rId5" Type="http://schemas.openxmlformats.org/officeDocument/2006/relationships/slideLayout" Target="../slideLayouts/slideLayout8.xml"/><Relationship Id="rId4" Type="http://schemas.openxmlformats.org/officeDocument/2006/relationships/tags" Target="../tags/tag223.xml"/><Relationship Id="rId3" Type="http://schemas.openxmlformats.org/officeDocument/2006/relationships/image" Target="../media/image5.png"/><Relationship Id="rId2" Type="http://schemas.openxmlformats.org/officeDocument/2006/relationships/tags" Target="../tags/tag222.xml"/><Relationship Id="rId1" Type="http://schemas.openxmlformats.org/officeDocument/2006/relationships/image" Target="../media/image90.png"/></Relationships>
</file>

<file path=ppt/slides/_rels/slide113.xml.rels><?xml version="1.0" encoding="UTF-8" standalone="yes"?>
<Relationships xmlns="http://schemas.openxmlformats.org/package/2006/relationships"><Relationship Id="rId6" Type="http://schemas.openxmlformats.org/officeDocument/2006/relationships/notesSlide" Target="../notesSlides/notesSlide113.xml"/><Relationship Id="rId5" Type="http://schemas.openxmlformats.org/officeDocument/2006/relationships/slideLayout" Target="../slideLayouts/slideLayout8.xml"/><Relationship Id="rId4" Type="http://schemas.openxmlformats.org/officeDocument/2006/relationships/tags" Target="../tags/tag225.xml"/><Relationship Id="rId3" Type="http://schemas.openxmlformats.org/officeDocument/2006/relationships/image" Target="../media/image5.png"/><Relationship Id="rId2" Type="http://schemas.openxmlformats.org/officeDocument/2006/relationships/tags" Target="../tags/tag224.xml"/><Relationship Id="rId1" Type="http://schemas.openxmlformats.org/officeDocument/2006/relationships/image" Target="../media/image91.png"/></Relationships>
</file>

<file path=ppt/slides/_rels/slide114.xml.rels><?xml version="1.0" encoding="UTF-8" standalone="yes"?>
<Relationships xmlns="http://schemas.openxmlformats.org/package/2006/relationships"><Relationship Id="rId6" Type="http://schemas.openxmlformats.org/officeDocument/2006/relationships/notesSlide" Target="../notesSlides/notesSlide114.xml"/><Relationship Id="rId5" Type="http://schemas.openxmlformats.org/officeDocument/2006/relationships/slideLayout" Target="../slideLayouts/slideLayout8.xml"/><Relationship Id="rId4" Type="http://schemas.openxmlformats.org/officeDocument/2006/relationships/tags" Target="../tags/tag227.xml"/><Relationship Id="rId3" Type="http://schemas.openxmlformats.org/officeDocument/2006/relationships/image" Target="../media/image5.png"/><Relationship Id="rId2" Type="http://schemas.openxmlformats.org/officeDocument/2006/relationships/tags" Target="../tags/tag226.xml"/><Relationship Id="rId1" Type="http://schemas.openxmlformats.org/officeDocument/2006/relationships/image" Target="../media/image92.png"/></Relationships>
</file>

<file path=ppt/slides/_rels/slide115.xml.rels><?xml version="1.0" encoding="UTF-8" standalone="yes"?>
<Relationships xmlns="http://schemas.openxmlformats.org/package/2006/relationships"><Relationship Id="rId6" Type="http://schemas.openxmlformats.org/officeDocument/2006/relationships/notesSlide" Target="../notesSlides/notesSlide115.xml"/><Relationship Id="rId5" Type="http://schemas.openxmlformats.org/officeDocument/2006/relationships/slideLayout" Target="../slideLayouts/slideLayout8.xml"/><Relationship Id="rId4" Type="http://schemas.openxmlformats.org/officeDocument/2006/relationships/tags" Target="../tags/tag229.xml"/><Relationship Id="rId3" Type="http://schemas.openxmlformats.org/officeDocument/2006/relationships/image" Target="../media/image5.png"/><Relationship Id="rId2" Type="http://schemas.openxmlformats.org/officeDocument/2006/relationships/tags" Target="../tags/tag228.xml"/><Relationship Id="rId1" Type="http://schemas.openxmlformats.org/officeDocument/2006/relationships/image" Target="../media/image93.png"/></Relationships>
</file>

<file path=ppt/slides/_rels/slide116.xml.rels><?xml version="1.0" encoding="UTF-8" standalone="yes"?>
<Relationships xmlns="http://schemas.openxmlformats.org/package/2006/relationships"><Relationship Id="rId5" Type="http://schemas.openxmlformats.org/officeDocument/2006/relationships/notesSlide" Target="../notesSlides/notesSlide116.xml"/><Relationship Id="rId4" Type="http://schemas.openxmlformats.org/officeDocument/2006/relationships/slideLayout" Target="../slideLayouts/slideLayout8.xml"/><Relationship Id="rId3" Type="http://schemas.openxmlformats.org/officeDocument/2006/relationships/tags" Target="../tags/tag231.xml"/><Relationship Id="rId2" Type="http://schemas.openxmlformats.org/officeDocument/2006/relationships/image" Target="../media/image5.png"/><Relationship Id="rId1" Type="http://schemas.openxmlformats.org/officeDocument/2006/relationships/tags" Target="../tags/tag230.xml"/></Relationships>
</file>

<file path=ppt/slides/_rels/slide117.xml.rels><?xml version="1.0" encoding="UTF-8" standalone="yes"?>
<Relationships xmlns="http://schemas.openxmlformats.org/package/2006/relationships"><Relationship Id="rId6" Type="http://schemas.openxmlformats.org/officeDocument/2006/relationships/notesSlide" Target="../notesSlides/notesSlide117.xml"/><Relationship Id="rId5" Type="http://schemas.openxmlformats.org/officeDocument/2006/relationships/slideLayout" Target="../slideLayouts/slideLayout8.xml"/><Relationship Id="rId4" Type="http://schemas.openxmlformats.org/officeDocument/2006/relationships/tags" Target="../tags/tag233.xml"/><Relationship Id="rId3" Type="http://schemas.openxmlformats.org/officeDocument/2006/relationships/image" Target="../media/image5.png"/><Relationship Id="rId2" Type="http://schemas.openxmlformats.org/officeDocument/2006/relationships/tags" Target="../tags/tag232.xml"/><Relationship Id="rId1" Type="http://schemas.openxmlformats.org/officeDocument/2006/relationships/image" Target="../media/image94.png"/></Relationships>
</file>

<file path=ppt/slides/_rels/slide118.xml.rels><?xml version="1.0" encoding="UTF-8" standalone="yes"?>
<Relationships xmlns="http://schemas.openxmlformats.org/package/2006/relationships"><Relationship Id="rId6" Type="http://schemas.openxmlformats.org/officeDocument/2006/relationships/notesSlide" Target="../notesSlides/notesSlide118.xml"/><Relationship Id="rId5" Type="http://schemas.openxmlformats.org/officeDocument/2006/relationships/slideLayout" Target="../slideLayouts/slideLayout8.xml"/><Relationship Id="rId4" Type="http://schemas.openxmlformats.org/officeDocument/2006/relationships/tags" Target="../tags/tag235.xml"/><Relationship Id="rId3" Type="http://schemas.openxmlformats.org/officeDocument/2006/relationships/image" Target="../media/image5.png"/><Relationship Id="rId2" Type="http://schemas.openxmlformats.org/officeDocument/2006/relationships/tags" Target="../tags/tag234.xml"/><Relationship Id="rId1" Type="http://schemas.openxmlformats.org/officeDocument/2006/relationships/image" Target="../media/image95.png"/></Relationships>
</file>

<file path=ppt/slides/_rels/slide119.xml.rels><?xml version="1.0" encoding="UTF-8" standalone="yes"?>
<Relationships xmlns="http://schemas.openxmlformats.org/package/2006/relationships"><Relationship Id="rId6" Type="http://schemas.openxmlformats.org/officeDocument/2006/relationships/notesSlide" Target="../notesSlides/notesSlide119.xml"/><Relationship Id="rId5" Type="http://schemas.openxmlformats.org/officeDocument/2006/relationships/slideLayout" Target="../slideLayouts/slideLayout8.xml"/><Relationship Id="rId4" Type="http://schemas.openxmlformats.org/officeDocument/2006/relationships/tags" Target="../tags/tag237.xml"/><Relationship Id="rId3" Type="http://schemas.openxmlformats.org/officeDocument/2006/relationships/image" Target="../media/image5.png"/><Relationship Id="rId2" Type="http://schemas.openxmlformats.org/officeDocument/2006/relationships/tags" Target="../tags/tag236.xml"/><Relationship Id="rId1" Type="http://schemas.openxmlformats.org/officeDocument/2006/relationships/image" Target="../media/image96.pn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8.xml"/><Relationship Id="rId4" Type="http://schemas.openxmlformats.org/officeDocument/2006/relationships/tags" Target="../tags/tag23.xml"/><Relationship Id="rId3" Type="http://schemas.openxmlformats.org/officeDocument/2006/relationships/image" Target="../media/image5.png"/><Relationship Id="rId2" Type="http://schemas.openxmlformats.org/officeDocument/2006/relationships/tags" Target="../tags/tag22.xml"/><Relationship Id="rId1" Type="http://schemas.openxmlformats.org/officeDocument/2006/relationships/image" Target="../media/image14.png"/></Relationships>
</file>

<file path=ppt/slides/_rels/slide120.xml.rels><?xml version="1.0" encoding="UTF-8" standalone="yes"?>
<Relationships xmlns="http://schemas.openxmlformats.org/package/2006/relationships"><Relationship Id="rId6" Type="http://schemas.openxmlformats.org/officeDocument/2006/relationships/notesSlide" Target="../notesSlides/notesSlide120.xml"/><Relationship Id="rId5" Type="http://schemas.openxmlformats.org/officeDocument/2006/relationships/slideLayout" Target="../slideLayouts/slideLayout8.xml"/><Relationship Id="rId4" Type="http://schemas.openxmlformats.org/officeDocument/2006/relationships/tags" Target="../tags/tag239.xml"/><Relationship Id="rId3" Type="http://schemas.openxmlformats.org/officeDocument/2006/relationships/image" Target="../media/image5.png"/><Relationship Id="rId2" Type="http://schemas.openxmlformats.org/officeDocument/2006/relationships/tags" Target="../tags/tag238.xml"/><Relationship Id="rId1" Type="http://schemas.openxmlformats.org/officeDocument/2006/relationships/image" Target="../media/image97.png"/></Relationships>
</file>

<file path=ppt/slides/_rels/slide121.xml.rels><?xml version="1.0" encoding="UTF-8" standalone="yes"?>
<Relationships xmlns="http://schemas.openxmlformats.org/package/2006/relationships"><Relationship Id="rId6" Type="http://schemas.openxmlformats.org/officeDocument/2006/relationships/notesSlide" Target="../notesSlides/notesSlide121.xml"/><Relationship Id="rId5" Type="http://schemas.openxmlformats.org/officeDocument/2006/relationships/slideLayout" Target="../slideLayouts/slideLayout8.xml"/><Relationship Id="rId4" Type="http://schemas.openxmlformats.org/officeDocument/2006/relationships/tags" Target="../tags/tag241.xml"/><Relationship Id="rId3" Type="http://schemas.openxmlformats.org/officeDocument/2006/relationships/image" Target="../media/image5.png"/><Relationship Id="rId2" Type="http://schemas.openxmlformats.org/officeDocument/2006/relationships/tags" Target="../tags/tag240.xml"/><Relationship Id="rId1" Type="http://schemas.openxmlformats.org/officeDocument/2006/relationships/image" Target="../media/image98.png"/></Relationships>
</file>

<file path=ppt/slides/_rels/slide122.xml.rels><?xml version="1.0" encoding="UTF-8" standalone="yes"?>
<Relationships xmlns="http://schemas.openxmlformats.org/package/2006/relationships"><Relationship Id="rId5" Type="http://schemas.openxmlformats.org/officeDocument/2006/relationships/notesSlide" Target="../notesSlides/notesSlide122.xml"/><Relationship Id="rId4" Type="http://schemas.openxmlformats.org/officeDocument/2006/relationships/slideLayout" Target="../slideLayouts/slideLayout8.xml"/><Relationship Id="rId3" Type="http://schemas.openxmlformats.org/officeDocument/2006/relationships/tags" Target="../tags/tag243.xml"/><Relationship Id="rId2" Type="http://schemas.openxmlformats.org/officeDocument/2006/relationships/image" Target="../media/image5.png"/><Relationship Id="rId1" Type="http://schemas.openxmlformats.org/officeDocument/2006/relationships/tags" Target="../tags/tag242.xml"/></Relationships>
</file>

<file path=ppt/slides/_rels/slide123.xml.rels><?xml version="1.0" encoding="UTF-8" standalone="yes"?>
<Relationships xmlns="http://schemas.openxmlformats.org/package/2006/relationships"><Relationship Id="rId6" Type="http://schemas.openxmlformats.org/officeDocument/2006/relationships/notesSlide" Target="../notesSlides/notesSlide123.xml"/><Relationship Id="rId5" Type="http://schemas.openxmlformats.org/officeDocument/2006/relationships/slideLayout" Target="../slideLayouts/slideLayout9.xml"/><Relationship Id="rId4" Type="http://schemas.openxmlformats.org/officeDocument/2006/relationships/tags" Target="../tags/tag245.xml"/><Relationship Id="rId3" Type="http://schemas.openxmlformats.org/officeDocument/2006/relationships/image" Target="../media/image5.png"/><Relationship Id="rId2" Type="http://schemas.openxmlformats.org/officeDocument/2006/relationships/tags" Target="../tags/tag244.xml"/><Relationship Id="rId1" Type="http://schemas.openxmlformats.org/officeDocument/2006/relationships/image" Target="../media/image99.png"/></Relationships>
</file>

<file path=ppt/slides/_rels/slide124.xml.rels><?xml version="1.0" encoding="UTF-8" standalone="yes"?>
<Relationships xmlns="http://schemas.openxmlformats.org/package/2006/relationships"><Relationship Id="rId5" Type="http://schemas.openxmlformats.org/officeDocument/2006/relationships/notesSlide" Target="../notesSlides/notesSlide124.xml"/><Relationship Id="rId4" Type="http://schemas.openxmlformats.org/officeDocument/2006/relationships/slideLayout" Target="../slideLayouts/slideLayout7.xml"/><Relationship Id="rId3" Type="http://schemas.openxmlformats.org/officeDocument/2006/relationships/tags" Target="../tags/tag247.xml"/><Relationship Id="rId2" Type="http://schemas.openxmlformats.org/officeDocument/2006/relationships/image" Target="../media/image5.png"/><Relationship Id="rId1" Type="http://schemas.openxmlformats.org/officeDocument/2006/relationships/tags" Target="../tags/tag246.xml"/></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8.xml"/><Relationship Id="rId4" Type="http://schemas.openxmlformats.org/officeDocument/2006/relationships/tags" Target="../tags/tag25.xml"/><Relationship Id="rId3" Type="http://schemas.openxmlformats.org/officeDocument/2006/relationships/image" Target="../media/image5.png"/><Relationship Id="rId2" Type="http://schemas.openxmlformats.org/officeDocument/2006/relationships/tags" Target="../tags/tag24.xml"/><Relationship Id="rId1" Type="http://schemas.openxmlformats.org/officeDocument/2006/relationships/image" Target="../media/image15.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8.xml"/><Relationship Id="rId4" Type="http://schemas.openxmlformats.org/officeDocument/2006/relationships/tags" Target="../tags/tag27.xml"/><Relationship Id="rId3" Type="http://schemas.openxmlformats.org/officeDocument/2006/relationships/image" Target="../media/image5.png"/><Relationship Id="rId2" Type="http://schemas.openxmlformats.org/officeDocument/2006/relationships/tags" Target="../tags/tag26.xml"/><Relationship Id="rId1" Type="http://schemas.openxmlformats.org/officeDocument/2006/relationships/image" Target="../media/image16.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8.xml"/><Relationship Id="rId4" Type="http://schemas.openxmlformats.org/officeDocument/2006/relationships/tags" Target="../tags/tag29.xml"/><Relationship Id="rId3" Type="http://schemas.openxmlformats.org/officeDocument/2006/relationships/image" Target="../media/image5.png"/><Relationship Id="rId2" Type="http://schemas.openxmlformats.org/officeDocument/2006/relationships/tags" Target="../tags/tag28.xml"/><Relationship Id="rId1" Type="http://schemas.openxmlformats.org/officeDocument/2006/relationships/image" Target="../media/image17.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8.xml"/><Relationship Id="rId4" Type="http://schemas.openxmlformats.org/officeDocument/2006/relationships/tags" Target="../tags/tag31.xml"/><Relationship Id="rId3" Type="http://schemas.openxmlformats.org/officeDocument/2006/relationships/image" Target="../media/image5.png"/><Relationship Id="rId2" Type="http://schemas.openxmlformats.org/officeDocument/2006/relationships/tags" Target="../tags/tag30.xml"/><Relationship Id="rId1" Type="http://schemas.openxmlformats.org/officeDocument/2006/relationships/image" Target="../media/image18.jpe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8.xml"/><Relationship Id="rId4" Type="http://schemas.openxmlformats.org/officeDocument/2006/relationships/tags" Target="../tags/tag33.xml"/><Relationship Id="rId3" Type="http://schemas.openxmlformats.org/officeDocument/2006/relationships/image" Target="../media/image5.png"/><Relationship Id="rId2" Type="http://schemas.openxmlformats.org/officeDocument/2006/relationships/tags" Target="../tags/tag32.xml"/><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8.xml"/><Relationship Id="rId4" Type="http://schemas.openxmlformats.org/officeDocument/2006/relationships/tags" Target="../tags/tag35.xml"/><Relationship Id="rId3" Type="http://schemas.openxmlformats.org/officeDocument/2006/relationships/image" Target="../media/image5.png"/><Relationship Id="rId2" Type="http://schemas.openxmlformats.org/officeDocument/2006/relationships/tags" Target="../tags/tag34.xml"/><Relationship Id="rId1" Type="http://schemas.openxmlformats.org/officeDocument/2006/relationships/image" Target="../media/image20.png"/></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8.xml"/><Relationship Id="rId4" Type="http://schemas.openxmlformats.org/officeDocument/2006/relationships/tags" Target="../tags/tag37.xml"/><Relationship Id="rId3" Type="http://schemas.openxmlformats.org/officeDocument/2006/relationships/image" Target="../media/image5.png"/><Relationship Id="rId2" Type="http://schemas.openxmlformats.org/officeDocument/2006/relationships/tags" Target="../tags/tag36.xml"/><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8.xml"/><Relationship Id="rId4" Type="http://schemas.openxmlformats.org/officeDocument/2006/relationships/tags" Target="../tags/tag3.xml"/><Relationship Id="rId3" Type="http://schemas.openxmlformats.org/officeDocument/2006/relationships/image" Target="../media/image5.png"/><Relationship Id="rId2" Type="http://schemas.openxmlformats.org/officeDocument/2006/relationships/tags" Target="../tags/tag2.xml"/><Relationship Id="rId1" Type="http://schemas.openxmlformats.org/officeDocument/2006/relationships/image" Target="../media/image6.jpe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8.xml"/><Relationship Id="rId3" Type="http://schemas.openxmlformats.org/officeDocument/2006/relationships/tags" Target="../tags/tag39.xml"/><Relationship Id="rId2" Type="http://schemas.openxmlformats.org/officeDocument/2006/relationships/image" Target="../media/image5.png"/><Relationship Id="rId1" Type="http://schemas.openxmlformats.org/officeDocument/2006/relationships/tags" Target="../tags/tag38.xml"/></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21.xml"/><Relationship Id="rId5" Type="http://schemas.openxmlformats.org/officeDocument/2006/relationships/slideLayout" Target="../slideLayouts/slideLayout8.xml"/><Relationship Id="rId4" Type="http://schemas.openxmlformats.org/officeDocument/2006/relationships/tags" Target="../tags/tag41.xml"/><Relationship Id="rId3" Type="http://schemas.openxmlformats.org/officeDocument/2006/relationships/image" Target="../media/image5.png"/><Relationship Id="rId2" Type="http://schemas.openxmlformats.org/officeDocument/2006/relationships/tags" Target="../tags/tag40.xml"/><Relationship Id="rId1" Type="http://schemas.openxmlformats.org/officeDocument/2006/relationships/image" Target="../media/image22.pn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8.xml"/><Relationship Id="rId4" Type="http://schemas.openxmlformats.org/officeDocument/2006/relationships/tags" Target="../tags/tag43.xml"/><Relationship Id="rId3" Type="http://schemas.openxmlformats.org/officeDocument/2006/relationships/image" Target="../media/image5.png"/><Relationship Id="rId2" Type="http://schemas.openxmlformats.org/officeDocument/2006/relationships/tags" Target="../tags/tag42.xml"/><Relationship Id="rId1" Type="http://schemas.openxmlformats.org/officeDocument/2006/relationships/image" Target="../media/image23.pn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8.xml"/><Relationship Id="rId4" Type="http://schemas.openxmlformats.org/officeDocument/2006/relationships/tags" Target="../tags/tag45.xml"/><Relationship Id="rId3" Type="http://schemas.openxmlformats.org/officeDocument/2006/relationships/image" Target="../media/image5.png"/><Relationship Id="rId2" Type="http://schemas.openxmlformats.org/officeDocument/2006/relationships/tags" Target="../tags/tag44.xml"/><Relationship Id="rId1" Type="http://schemas.openxmlformats.org/officeDocument/2006/relationships/image" Target="../media/image24.png"/></Relationships>
</file>

<file path=ppt/slides/_rels/slide24.xml.rels><?xml version="1.0" encoding="UTF-8" standalone="yes"?>
<Relationships xmlns="http://schemas.openxmlformats.org/package/2006/relationships"><Relationship Id="rId7" Type="http://schemas.openxmlformats.org/officeDocument/2006/relationships/notesSlide" Target="../notesSlides/notesSlide24.xml"/><Relationship Id="rId6" Type="http://schemas.openxmlformats.org/officeDocument/2006/relationships/slideLayout" Target="../slideLayouts/slideLayout8.xml"/><Relationship Id="rId5" Type="http://schemas.openxmlformats.org/officeDocument/2006/relationships/tags" Target="../tags/tag47.xml"/><Relationship Id="rId4" Type="http://schemas.openxmlformats.org/officeDocument/2006/relationships/image" Target="../media/image5.png"/><Relationship Id="rId3" Type="http://schemas.openxmlformats.org/officeDocument/2006/relationships/tags" Target="../tags/tag46.xml"/><Relationship Id="rId2" Type="http://schemas.openxmlformats.org/officeDocument/2006/relationships/image" Target="../media/image26.png"/><Relationship Id="rId1" Type="http://schemas.openxmlformats.org/officeDocument/2006/relationships/image" Target="../media/image25.png"/></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8.xml"/><Relationship Id="rId4" Type="http://schemas.openxmlformats.org/officeDocument/2006/relationships/tags" Target="../tags/tag49.xml"/><Relationship Id="rId3" Type="http://schemas.openxmlformats.org/officeDocument/2006/relationships/image" Target="../media/image5.png"/><Relationship Id="rId2" Type="http://schemas.openxmlformats.org/officeDocument/2006/relationships/tags" Target="../tags/tag48.xml"/><Relationship Id="rId1" Type="http://schemas.openxmlformats.org/officeDocument/2006/relationships/image" Target="../media/image27.png"/></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8.xml"/><Relationship Id="rId3" Type="http://schemas.openxmlformats.org/officeDocument/2006/relationships/tags" Target="../tags/tag51.xml"/><Relationship Id="rId2" Type="http://schemas.openxmlformats.org/officeDocument/2006/relationships/image" Target="../media/image5.png"/><Relationship Id="rId1" Type="http://schemas.openxmlformats.org/officeDocument/2006/relationships/tags" Target="../tags/tag50.xml"/></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27.xml"/><Relationship Id="rId5" Type="http://schemas.openxmlformats.org/officeDocument/2006/relationships/slideLayout" Target="../slideLayouts/slideLayout8.xml"/><Relationship Id="rId4" Type="http://schemas.openxmlformats.org/officeDocument/2006/relationships/tags" Target="../tags/tag53.xml"/><Relationship Id="rId3" Type="http://schemas.openxmlformats.org/officeDocument/2006/relationships/image" Target="../media/image5.png"/><Relationship Id="rId2" Type="http://schemas.openxmlformats.org/officeDocument/2006/relationships/tags" Target="../tags/tag52.xml"/><Relationship Id="rId1" Type="http://schemas.openxmlformats.org/officeDocument/2006/relationships/image" Target="../media/image28.png"/></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8.xml"/><Relationship Id="rId4" Type="http://schemas.openxmlformats.org/officeDocument/2006/relationships/tags" Target="../tags/tag55.xml"/><Relationship Id="rId3" Type="http://schemas.openxmlformats.org/officeDocument/2006/relationships/image" Target="../media/image5.png"/><Relationship Id="rId2" Type="http://schemas.openxmlformats.org/officeDocument/2006/relationships/tags" Target="../tags/tag54.xml"/><Relationship Id="rId1" Type="http://schemas.openxmlformats.org/officeDocument/2006/relationships/image" Target="../media/image29.png"/></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8.xml"/><Relationship Id="rId3" Type="http://schemas.openxmlformats.org/officeDocument/2006/relationships/tags" Target="../tags/tag57.xml"/><Relationship Id="rId2" Type="http://schemas.openxmlformats.org/officeDocument/2006/relationships/image" Target="../media/image5.png"/><Relationship Id="rId1" Type="http://schemas.openxmlformats.org/officeDocument/2006/relationships/tags" Target="../tags/tag56.xml"/></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8.xml"/><Relationship Id="rId4" Type="http://schemas.openxmlformats.org/officeDocument/2006/relationships/tags" Target="../tags/tag5.xml"/><Relationship Id="rId3" Type="http://schemas.openxmlformats.org/officeDocument/2006/relationships/image" Target="../media/image5.png"/><Relationship Id="rId2" Type="http://schemas.openxmlformats.org/officeDocument/2006/relationships/tags" Target="../tags/tag4.xml"/><Relationship Id="rId1" Type="http://schemas.openxmlformats.org/officeDocument/2006/relationships/image" Target="../media/image7.png"/></Relationships>
</file>

<file path=ppt/slides/_rels/slide30.xml.rels><?xml version="1.0" encoding="UTF-8" standalone="yes"?>
<Relationships xmlns="http://schemas.openxmlformats.org/package/2006/relationships"><Relationship Id="rId8" Type="http://schemas.openxmlformats.org/officeDocument/2006/relationships/notesSlide" Target="../notesSlides/notesSlide30.xml"/><Relationship Id="rId7" Type="http://schemas.openxmlformats.org/officeDocument/2006/relationships/vmlDrawing" Target="../drawings/vmlDrawing2.vml"/><Relationship Id="rId6" Type="http://schemas.openxmlformats.org/officeDocument/2006/relationships/slideLayout" Target="../slideLayouts/slideLayout8.xml"/><Relationship Id="rId5" Type="http://schemas.openxmlformats.org/officeDocument/2006/relationships/tags" Target="../tags/tag59.xml"/><Relationship Id="rId4" Type="http://schemas.openxmlformats.org/officeDocument/2006/relationships/image" Target="../media/image5.png"/><Relationship Id="rId3" Type="http://schemas.openxmlformats.org/officeDocument/2006/relationships/tags" Target="../tags/tag58.xml"/><Relationship Id="rId2" Type="http://schemas.openxmlformats.org/officeDocument/2006/relationships/image" Target="../media/image30.emf"/><Relationship Id="rId1" Type="http://schemas.openxmlformats.org/officeDocument/2006/relationships/oleObject" Target="../embeddings/oleObject2.bin"/></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8.xml"/><Relationship Id="rId3" Type="http://schemas.openxmlformats.org/officeDocument/2006/relationships/tags" Target="../tags/tag61.xml"/><Relationship Id="rId2" Type="http://schemas.openxmlformats.org/officeDocument/2006/relationships/image" Target="../media/image5.png"/><Relationship Id="rId1" Type="http://schemas.openxmlformats.org/officeDocument/2006/relationships/tags" Target="../tags/tag60.xml"/></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32.xml"/><Relationship Id="rId4" Type="http://schemas.openxmlformats.org/officeDocument/2006/relationships/slideLayout" Target="../slideLayouts/slideLayout8.xml"/><Relationship Id="rId3" Type="http://schemas.openxmlformats.org/officeDocument/2006/relationships/tags" Target="../tags/tag63.xml"/><Relationship Id="rId2" Type="http://schemas.openxmlformats.org/officeDocument/2006/relationships/image" Target="../media/image5.png"/><Relationship Id="rId1" Type="http://schemas.openxmlformats.org/officeDocument/2006/relationships/tags" Target="../tags/tag62.xml"/></Relationships>
</file>

<file path=ppt/slides/_rels/slide33.xml.rels><?xml version="1.0" encoding="UTF-8" standalone="yes"?>
<Relationships xmlns="http://schemas.openxmlformats.org/package/2006/relationships"><Relationship Id="rId6" Type="http://schemas.openxmlformats.org/officeDocument/2006/relationships/notesSlide" Target="../notesSlides/notesSlide33.xml"/><Relationship Id="rId5" Type="http://schemas.openxmlformats.org/officeDocument/2006/relationships/slideLayout" Target="../slideLayouts/slideLayout8.xml"/><Relationship Id="rId4" Type="http://schemas.openxmlformats.org/officeDocument/2006/relationships/tags" Target="../tags/tag65.xml"/><Relationship Id="rId3" Type="http://schemas.openxmlformats.org/officeDocument/2006/relationships/image" Target="../media/image5.png"/><Relationship Id="rId2" Type="http://schemas.openxmlformats.org/officeDocument/2006/relationships/tags" Target="../tags/tag64.xml"/><Relationship Id="rId1" Type="http://schemas.openxmlformats.org/officeDocument/2006/relationships/image" Target="../media/image31.png"/></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34.xml"/><Relationship Id="rId4" Type="http://schemas.openxmlformats.org/officeDocument/2006/relationships/slideLayout" Target="../slideLayouts/slideLayout8.xml"/><Relationship Id="rId3" Type="http://schemas.openxmlformats.org/officeDocument/2006/relationships/tags" Target="../tags/tag67.xml"/><Relationship Id="rId2" Type="http://schemas.openxmlformats.org/officeDocument/2006/relationships/image" Target="../media/image5.png"/><Relationship Id="rId1" Type="http://schemas.openxmlformats.org/officeDocument/2006/relationships/tags" Target="../tags/tag66.xml"/></Relationships>
</file>

<file path=ppt/slides/_rels/slide35.xml.rels><?xml version="1.0" encoding="UTF-8" standalone="yes"?>
<Relationships xmlns="http://schemas.openxmlformats.org/package/2006/relationships"><Relationship Id="rId5" Type="http://schemas.openxmlformats.org/officeDocument/2006/relationships/notesSlide" Target="../notesSlides/notesSlide35.xml"/><Relationship Id="rId4" Type="http://schemas.openxmlformats.org/officeDocument/2006/relationships/slideLayout" Target="../slideLayouts/slideLayout8.xml"/><Relationship Id="rId3" Type="http://schemas.openxmlformats.org/officeDocument/2006/relationships/tags" Target="../tags/tag69.xml"/><Relationship Id="rId2" Type="http://schemas.openxmlformats.org/officeDocument/2006/relationships/image" Target="../media/image5.png"/><Relationship Id="rId1" Type="http://schemas.openxmlformats.org/officeDocument/2006/relationships/tags" Target="../tags/tag68.xml"/></Relationships>
</file>

<file path=ppt/slides/_rels/slide36.xml.rels><?xml version="1.0" encoding="UTF-8" standalone="yes"?>
<Relationships xmlns="http://schemas.openxmlformats.org/package/2006/relationships"><Relationship Id="rId6" Type="http://schemas.openxmlformats.org/officeDocument/2006/relationships/notesSlide" Target="../notesSlides/notesSlide36.xml"/><Relationship Id="rId5" Type="http://schemas.openxmlformats.org/officeDocument/2006/relationships/slideLayout" Target="../slideLayouts/slideLayout8.xml"/><Relationship Id="rId4" Type="http://schemas.openxmlformats.org/officeDocument/2006/relationships/tags" Target="../tags/tag71.xml"/><Relationship Id="rId3" Type="http://schemas.openxmlformats.org/officeDocument/2006/relationships/image" Target="../media/image5.png"/><Relationship Id="rId2" Type="http://schemas.openxmlformats.org/officeDocument/2006/relationships/tags" Target="../tags/tag70.xml"/><Relationship Id="rId1" Type="http://schemas.openxmlformats.org/officeDocument/2006/relationships/image" Target="../media/image32.png"/></Relationships>
</file>

<file path=ppt/slides/_rels/slide37.xml.rels><?xml version="1.0" encoding="UTF-8" standalone="yes"?>
<Relationships xmlns="http://schemas.openxmlformats.org/package/2006/relationships"><Relationship Id="rId6" Type="http://schemas.openxmlformats.org/officeDocument/2006/relationships/notesSlide" Target="../notesSlides/notesSlide37.xml"/><Relationship Id="rId5" Type="http://schemas.openxmlformats.org/officeDocument/2006/relationships/slideLayout" Target="../slideLayouts/slideLayout8.xml"/><Relationship Id="rId4" Type="http://schemas.openxmlformats.org/officeDocument/2006/relationships/tags" Target="../tags/tag73.xml"/><Relationship Id="rId3" Type="http://schemas.openxmlformats.org/officeDocument/2006/relationships/image" Target="../media/image5.png"/><Relationship Id="rId2" Type="http://schemas.openxmlformats.org/officeDocument/2006/relationships/tags" Target="../tags/tag72.xml"/><Relationship Id="rId1" Type="http://schemas.openxmlformats.org/officeDocument/2006/relationships/image" Target="../media/image33.png"/></Relationships>
</file>

<file path=ppt/slides/_rels/slide38.xml.rels><?xml version="1.0" encoding="UTF-8" standalone="yes"?>
<Relationships xmlns="http://schemas.openxmlformats.org/package/2006/relationships"><Relationship Id="rId6" Type="http://schemas.openxmlformats.org/officeDocument/2006/relationships/notesSlide" Target="../notesSlides/notesSlide38.xml"/><Relationship Id="rId5" Type="http://schemas.openxmlformats.org/officeDocument/2006/relationships/slideLayout" Target="../slideLayouts/slideLayout8.xml"/><Relationship Id="rId4" Type="http://schemas.openxmlformats.org/officeDocument/2006/relationships/tags" Target="../tags/tag75.xml"/><Relationship Id="rId3" Type="http://schemas.openxmlformats.org/officeDocument/2006/relationships/image" Target="../media/image5.png"/><Relationship Id="rId2" Type="http://schemas.openxmlformats.org/officeDocument/2006/relationships/tags" Target="../tags/tag74.xml"/><Relationship Id="rId1" Type="http://schemas.openxmlformats.org/officeDocument/2006/relationships/image" Target="../media/image34.png"/></Relationships>
</file>

<file path=ppt/slides/_rels/slide39.xml.rels><?xml version="1.0" encoding="UTF-8" standalone="yes"?>
<Relationships xmlns="http://schemas.openxmlformats.org/package/2006/relationships"><Relationship Id="rId6" Type="http://schemas.openxmlformats.org/officeDocument/2006/relationships/notesSlide" Target="../notesSlides/notesSlide39.xml"/><Relationship Id="rId5" Type="http://schemas.openxmlformats.org/officeDocument/2006/relationships/slideLayout" Target="../slideLayouts/slideLayout8.xml"/><Relationship Id="rId4" Type="http://schemas.openxmlformats.org/officeDocument/2006/relationships/tags" Target="../tags/tag77.xml"/><Relationship Id="rId3" Type="http://schemas.openxmlformats.org/officeDocument/2006/relationships/image" Target="../media/image5.png"/><Relationship Id="rId2" Type="http://schemas.openxmlformats.org/officeDocument/2006/relationships/tags" Target="../tags/tag76.xml"/><Relationship Id="rId1" Type="http://schemas.openxmlformats.org/officeDocument/2006/relationships/image" Target="../media/image35.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8.xml"/><Relationship Id="rId4" Type="http://schemas.openxmlformats.org/officeDocument/2006/relationships/tags" Target="../tags/tag7.xml"/><Relationship Id="rId3" Type="http://schemas.openxmlformats.org/officeDocument/2006/relationships/image" Target="../media/image5.png"/><Relationship Id="rId2" Type="http://schemas.openxmlformats.org/officeDocument/2006/relationships/tags" Target="../tags/tag6.xml"/><Relationship Id="rId1" Type="http://schemas.openxmlformats.org/officeDocument/2006/relationships/image" Target="../media/image8.png"/></Relationships>
</file>

<file path=ppt/slides/_rels/slide40.xml.rels><?xml version="1.0" encoding="UTF-8" standalone="yes"?>
<Relationships xmlns="http://schemas.openxmlformats.org/package/2006/relationships"><Relationship Id="rId6" Type="http://schemas.openxmlformats.org/officeDocument/2006/relationships/notesSlide" Target="../notesSlides/notesSlide40.xml"/><Relationship Id="rId5" Type="http://schemas.openxmlformats.org/officeDocument/2006/relationships/slideLayout" Target="../slideLayouts/slideLayout8.xml"/><Relationship Id="rId4" Type="http://schemas.openxmlformats.org/officeDocument/2006/relationships/tags" Target="../tags/tag79.xml"/><Relationship Id="rId3" Type="http://schemas.openxmlformats.org/officeDocument/2006/relationships/image" Target="../media/image5.png"/><Relationship Id="rId2" Type="http://schemas.openxmlformats.org/officeDocument/2006/relationships/tags" Target="../tags/tag78.xml"/><Relationship Id="rId1" Type="http://schemas.openxmlformats.org/officeDocument/2006/relationships/image" Target="../media/image36.png"/></Relationships>
</file>

<file path=ppt/slides/_rels/slide41.xml.rels><?xml version="1.0" encoding="UTF-8" standalone="yes"?>
<Relationships xmlns="http://schemas.openxmlformats.org/package/2006/relationships"><Relationship Id="rId6" Type="http://schemas.openxmlformats.org/officeDocument/2006/relationships/notesSlide" Target="../notesSlides/notesSlide41.xml"/><Relationship Id="rId5" Type="http://schemas.openxmlformats.org/officeDocument/2006/relationships/slideLayout" Target="../slideLayouts/slideLayout8.xml"/><Relationship Id="rId4" Type="http://schemas.openxmlformats.org/officeDocument/2006/relationships/tags" Target="../tags/tag81.xml"/><Relationship Id="rId3" Type="http://schemas.openxmlformats.org/officeDocument/2006/relationships/image" Target="../media/image5.png"/><Relationship Id="rId2" Type="http://schemas.openxmlformats.org/officeDocument/2006/relationships/tags" Target="../tags/tag80.xml"/><Relationship Id="rId1" Type="http://schemas.openxmlformats.org/officeDocument/2006/relationships/image" Target="../media/image37.png"/></Relationships>
</file>

<file path=ppt/slides/_rels/slide42.xml.rels><?xml version="1.0" encoding="UTF-8" standalone="yes"?>
<Relationships xmlns="http://schemas.openxmlformats.org/package/2006/relationships"><Relationship Id="rId5" Type="http://schemas.openxmlformats.org/officeDocument/2006/relationships/notesSlide" Target="../notesSlides/notesSlide42.xml"/><Relationship Id="rId4" Type="http://schemas.openxmlformats.org/officeDocument/2006/relationships/slideLayout" Target="../slideLayouts/slideLayout8.xml"/><Relationship Id="rId3" Type="http://schemas.openxmlformats.org/officeDocument/2006/relationships/tags" Target="../tags/tag83.xml"/><Relationship Id="rId2" Type="http://schemas.openxmlformats.org/officeDocument/2006/relationships/image" Target="../media/image5.png"/><Relationship Id="rId1" Type="http://schemas.openxmlformats.org/officeDocument/2006/relationships/tags" Target="../tags/tag82.xml"/></Relationships>
</file>

<file path=ppt/slides/_rels/slide43.xml.rels><?xml version="1.0" encoding="UTF-8" standalone="yes"?>
<Relationships xmlns="http://schemas.openxmlformats.org/package/2006/relationships"><Relationship Id="rId6" Type="http://schemas.openxmlformats.org/officeDocument/2006/relationships/notesSlide" Target="../notesSlides/notesSlide43.xml"/><Relationship Id="rId5" Type="http://schemas.openxmlformats.org/officeDocument/2006/relationships/slideLayout" Target="../slideLayouts/slideLayout8.xml"/><Relationship Id="rId4" Type="http://schemas.openxmlformats.org/officeDocument/2006/relationships/tags" Target="../tags/tag85.xml"/><Relationship Id="rId3" Type="http://schemas.openxmlformats.org/officeDocument/2006/relationships/image" Target="../media/image5.png"/><Relationship Id="rId2" Type="http://schemas.openxmlformats.org/officeDocument/2006/relationships/tags" Target="../tags/tag84.xml"/><Relationship Id="rId1" Type="http://schemas.openxmlformats.org/officeDocument/2006/relationships/image" Target="../media/image38.png"/></Relationships>
</file>

<file path=ppt/slides/_rels/slide44.xml.rels><?xml version="1.0" encoding="UTF-8" standalone="yes"?>
<Relationships xmlns="http://schemas.openxmlformats.org/package/2006/relationships"><Relationship Id="rId6" Type="http://schemas.openxmlformats.org/officeDocument/2006/relationships/notesSlide" Target="../notesSlides/notesSlide44.xml"/><Relationship Id="rId5" Type="http://schemas.openxmlformats.org/officeDocument/2006/relationships/slideLayout" Target="../slideLayouts/slideLayout8.xml"/><Relationship Id="rId4" Type="http://schemas.openxmlformats.org/officeDocument/2006/relationships/tags" Target="../tags/tag87.xml"/><Relationship Id="rId3" Type="http://schemas.openxmlformats.org/officeDocument/2006/relationships/image" Target="../media/image5.png"/><Relationship Id="rId2" Type="http://schemas.openxmlformats.org/officeDocument/2006/relationships/tags" Target="../tags/tag86.xml"/><Relationship Id="rId1" Type="http://schemas.openxmlformats.org/officeDocument/2006/relationships/image" Target="../media/image39.png"/></Relationships>
</file>

<file path=ppt/slides/_rels/slide45.xml.rels><?xml version="1.0" encoding="UTF-8" standalone="yes"?>
<Relationships xmlns="http://schemas.openxmlformats.org/package/2006/relationships"><Relationship Id="rId5" Type="http://schemas.openxmlformats.org/officeDocument/2006/relationships/notesSlide" Target="../notesSlides/notesSlide45.xml"/><Relationship Id="rId4" Type="http://schemas.openxmlformats.org/officeDocument/2006/relationships/slideLayout" Target="../slideLayouts/slideLayout8.xml"/><Relationship Id="rId3" Type="http://schemas.openxmlformats.org/officeDocument/2006/relationships/tags" Target="../tags/tag89.xml"/><Relationship Id="rId2" Type="http://schemas.openxmlformats.org/officeDocument/2006/relationships/image" Target="../media/image5.png"/><Relationship Id="rId1" Type="http://schemas.openxmlformats.org/officeDocument/2006/relationships/tags" Target="../tags/tag88.xml"/></Relationships>
</file>

<file path=ppt/slides/_rels/slide46.xml.rels><?xml version="1.0" encoding="UTF-8" standalone="yes"?>
<Relationships xmlns="http://schemas.openxmlformats.org/package/2006/relationships"><Relationship Id="rId6" Type="http://schemas.openxmlformats.org/officeDocument/2006/relationships/notesSlide" Target="../notesSlides/notesSlide46.xml"/><Relationship Id="rId5" Type="http://schemas.openxmlformats.org/officeDocument/2006/relationships/slideLayout" Target="../slideLayouts/slideLayout8.xml"/><Relationship Id="rId4" Type="http://schemas.openxmlformats.org/officeDocument/2006/relationships/tags" Target="../tags/tag91.xml"/><Relationship Id="rId3" Type="http://schemas.openxmlformats.org/officeDocument/2006/relationships/image" Target="../media/image5.png"/><Relationship Id="rId2" Type="http://schemas.openxmlformats.org/officeDocument/2006/relationships/tags" Target="../tags/tag90.xml"/><Relationship Id="rId1" Type="http://schemas.openxmlformats.org/officeDocument/2006/relationships/image" Target="../media/image40.png"/></Relationships>
</file>

<file path=ppt/slides/_rels/slide47.xml.rels><?xml version="1.0" encoding="UTF-8" standalone="yes"?>
<Relationships xmlns="http://schemas.openxmlformats.org/package/2006/relationships"><Relationship Id="rId6" Type="http://schemas.openxmlformats.org/officeDocument/2006/relationships/notesSlide" Target="../notesSlides/notesSlide47.xml"/><Relationship Id="rId5" Type="http://schemas.openxmlformats.org/officeDocument/2006/relationships/slideLayout" Target="../slideLayouts/slideLayout8.xml"/><Relationship Id="rId4" Type="http://schemas.openxmlformats.org/officeDocument/2006/relationships/tags" Target="../tags/tag93.xml"/><Relationship Id="rId3" Type="http://schemas.openxmlformats.org/officeDocument/2006/relationships/image" Target="../media/image5.png"/><Relationship Id="rId2" Type="http://schemas.openxmlformats.org/officeDocument/2006/relationships/tags" Target="../tags/tag92.xml"/><Relationship Id="rId1" Type="http://schemas.openxmlformats.org/officeDocument/2006/relationships/image" Target="../media/image41.png"/></Relationships>
</file>

<file path=ppt/slides/_rels/slide48.xml.rels><?xml version="1.0" encoding="UTF-8" standalone="yes"?>
<Relationships xmlns="http://schemas.openxmlformats.org/package/2006/relationships"><Relationship Id="rId5" Type="http://schemas.openxmlformats.org/officeDocument/2006/relationships/notesSlide" Target="../notesSlides/notesSlide48.xml"/><Relationship Id="rId4" Type="http://schemas.openxmlformats.org/officeDocument/2006/relationships/slideLayout" Target="../slideLayouts/slideLayout8.xml"/><Relationship Id="rId3" Type="http://schemas.openxmlformats.org/officeDocument/2006/relationships/tags" Target="../tags/tag95.xml"/><Relationship Id="rId2" Type="http://schemas.openxmlformats.org/officeDocument/2006/relationships/image" Target="../media/image5.png"/><Relationship Id="rId1" Type="http://schemas.openxmlformats.org/officeDocument/2006/relationships/tags" Target="../tags/tag94.xml"/></Relationships>
</file>

<file path=ppt/slides/_rels/slide49.xml.rels><?xml version="1.0" encoding="UTF-8" standalone="yes"?>
<Relationships xmlns="http://schemas.openxmlformats.org/package/2006/relationships"><Relationship Id="rId6" Type="http://schemas.openxmlformats.org/officeDocument/2006/relationships/notesSlide" Target="../notesSlides/notesSlide49.xml"/><Relationship Id="rId5" Type="http://schemas.openxmlformats.org/officeDocument/2006/relationships/slideLayout" Target="../slideLayouts/slideLayout8.xml"/><Relationship Id="rId4" Type="http://schemas.openxmlformats.org/officeDocument/2006/relationships/tags" Target="../tags/tag97.xml"/><Relationship Id="rId3" Type="http://schemas.openxmlformats.org/officeDocument/2006/relationships/image" Target="../media/image5.png"/><Relationship Id="rId2" Type="http://schemas.openxmlformats.org/officeDocument/2006/relationships/tags" Target="../tags/tag96.xml"/><Relationship Id="rId1" Type="http://schemas.openxmlformats.org/officeDocument/2006/relationships/image" Target="../media/image42.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8.xml"/><Relationship Id="rId4" Type="http://schemas.openxmlformats.org/officeDocument/2006/relationships/tags" Target="../tags/tag9.xml"/><Relationship Id="rId3" Type="http://schemas.openxmlformats.org/officeDocument/2006/relationships/image" Target="../media/image5.png"/><Relationship Id="rId2" Type="http://schemas.openxmlformats.org/officeDocument/2006/relationships/tags" Target="../tags/tag8.xml"/><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5" Type="http://schemas.openxmlformats.org/officeDocument/2006/relationships/notesSlide" Target="../notesSlides/notesSlide50.xml"/><Relationship Id="rId4" Type="http://schemas.openxmlformats.org/officeDocument/2006/relationships/slideLayout" Target="../slideLayouts/slideLayout8.xml"/><Relationship Id="rId3" Type="http://schemas.openxmlformats.org/officeDocument/2006/relationships/tags" Target="../tags/tag99.xml"/><Relationship Id="rId2" Type="http://schemas.openxmlformats.org/officeDocument/2006/relationships/image" Target="../media/image5.png"/><Relationship Id="rId1" Type="http://schemas.openxmlformats.org/officeDocument/2006/relationships/tags" Target="../tags/tag98.xml"/></Relationships>
</file>

<file path=ppt/slides/_rels/slide51.xml.rels><?xml version="1.0" encoding="UTF-8" standalone="yes"?>
<Relationships xmlns="http://schemas.openxmlformats.org/package/2006/relationships"><Relationship Id="rId6" Type="http://schemas.openxmlformats.org/officeDocument/2006/relationships/notesSlide" Target="../notesSlides/notesSlide51.xml"/><Relationship Id="rId5" Type="http://schemas.openxmlformats.org/officeDocument/2006/relationships/slideLayout" Target="../slideLayouts/slideLayout8.xml"/><Relationship Id="rId4" Type="http://schemas.openxmlformats.org/officeDocument/2006/relationships/tags" Target="../tags/tag101.xml"/><Relationship Id="rId3" Type="http://schemas.openxmlformats.org/officeDocument/2006/relationships/image" Target="../media/image5.png"/><Relationship Id="rId2" Type="http://schemas.openxmlformats.org/officeDocument/2006/relationships/tags" Target="../tags/tag100.xml"/><Relationship Id="rId1" Type="http://schemas.openxmlformats.org/officeDocument/2006/relationships/image" Target="../media/image43.png"/></Relationships>
</file>

<file path=ppt/slides/_rels/slide52.xml.rels><?xml version="1.0" encoding="UTF-8" standalone="yes"?>
<Relationships xmlns="http://schemas.openxmlformats.org/package/2006/relationships"><Relationship Id="rId6" Type="http://schemas.openxmlformats.org/officeDocument/2006/relationships/notesSlide" Target="../notesSlides/notesSlide52.xml"/><Relationship Id="rId5" Type="http://schemas.openxmlformats.org/officeDocument/2006/relationships/slideLayout" Target="../slideLayouts/slideLayout8.xml"/><Relationship Id="rId4" Type="http://schemas.openxmlformats.org/officeDocument/2006/relationships/tags" Target="../tags/tag103.xml"/><Relationship Id="rId3" Type="http://schemas.openxmlformats.org/officeDocument/2006/relationships/image" Target="../media/image5.png"/><Relationship Id="rId2" Type="http://schemas.openxmlformats.org/officeDocument/2006/relationships/tags" Target="../tags/tag102.xml"/><Relationship Id="rId1" Type="http://schemas.openxmlformats.org/officeDocument/2006/relationships/image" Target="../media/image44.png"/></Relationships>
</file>

<file path=ppt/slides/_rels/slide53.xml.rels><?xml version="1.0" encoding="UTF-8" standalone="yes"?>
<Relationships xmlns="http://schemas.openxmlformats.org/package/2006/relationships"><Relationship Id="rId6" Type="http://schemas.openxmlformats.org/officeDocument/2006/relationships/notesSlide" Target="../notesSlides/notesSlide53.xml"/><Relationship Id="rId5" Type="http://schemas.openxmlformats.org/officeDocument/2006/relationships/slideLayout" Target="../slideLayouts/slideLayout8.xml"/><Relationship Id="rId4" Type="http://schemas.openxmlformats.org/officeDocument/2006/relationships/tags" Target="../tags/tag105.xml"/><Relationship Id="rId3" Type="http://schemas.openxmlformats.org/officeDocument/2006/relationships/image" Target="../media/image5.png"/><Relationship Id="rId2" Type="http://schemas.openxmlformats.org/officeDocument/2006/relationships/tags" Target="../tags/tag104.xml"/><Relationship Id="rId1" Type="http://schemas.openxmlformats.org/officeDocument/2006/relationships/image" Target="../media/image45.png"/></Relationships>
</file>

<file path=ppt/slides/_rels/slide54.xml.rels><?xml version="1.0" encoding="UTF-8" standalone="yes"?>
<Relationships xmlns="http://schemas.openxmlformats.org/package/2006/relationships"><Relationship Id="rId6" Type="http://schemas.openxmlformats.org/officeDocument/2006/relationships/notesSlide" Target="../notesSlides/notesSlide54.xml"/><Relationship Id="rId5" Type="http://schemas.openxmlformats.org/officeDocument/2006/relationships/slideLayout" Target="../slideLayouts/slideLayout8.xml"/><Relationship Id="rId4" Type="http://schemas.openxmlformats.org/officeDocument/2006/relationships/tags" Target="../tags/tag107.xml"/><Relationship Id="rId3" Type="http://schemas.openxmlformats.org/officeDocument/2006/relationships/image" Target="../media/image5.png"/><Relationship Id="rId2" Type="http://schemas.openxmlformats.org/officeDocument/2006/relationships/tags" Target="../tags/tag106.xml"/><Relationship Id="rId1" Type="http://schemas.openxmlformats.org/officeDocument/2006/relationships/image" Target="../media/image46.png"/></Relationships>
</file>

<file path=ppt/slides/_rels/slide55.xml.rels><?xml version="1.0" encoding="UTF-8" standalone="yes"?>
<Relationships xmlns="http://schemas.openxmlformats.org/package/2006/relationships"><Relationship Id="rId9" Type="http://schemas.openxmlformats.org/officeDocument/2006/relationships/notesSlide" Target="../notesSlides/notesSlide55.xml"/><Relationship Id="rId8" Type="http://schemas.openxmlformats.org/officeDocument/2006/relationships/slideLayout" Target="../slideLayouts/slideLayout8.xml"/><Relationship Id="rId7" Type="http://schemas.openxmlformats.org/officeDocument/2006/relationships/tags" Target="../tags/tag109.xml"/><Relationship Id="rId6" Type="http://schemas.openxmlformats.org/officeDocument/2006/relationships/image" Target="../media/image5.png"/><Relationship Id="rId5" Type="http://schemas.openxmlformats.org/officeDocument/2006/relationships/tags" Target="../tags/tag108.xml"/><Relationship Id="rId4" Type="http://schemas.openxmlformats.org/officeDocument/2006/relationships/image" Target="../media/image47.png"/><Relationship Id="rId3" Type="http://schemas.openxmlformats.org/officeDocument/2006/relationships/slide" Target="slide58.xml"/><Relationship Id="rId2" Type="http://schemas.openxmlformats.org/officeDocument/2006/relationships/slide" Target="slide57.xml"/><Relationship Id="rId1" Type="http://schemas.openxmlformats.org/officeDocument/2006/relationships/slide" Target="slide56.xml"/></Relationships>
</file>

<file path=ppt/slides/_rels/slide56.xml.rels><?xml version="1.0" encoding="UTF-8" standalone="yes"?>
<Relationships xmlns="http://schemas.openxmlformats.org/package/2006/relationships"><Relationship Id="rId7" Type="http://schemas.openxmlformats.org/officeDocument/2006/relationships/notesSlide" Target="../notesSlides/notesSlide56.xml"/><Relationship Id="rId6" Type="http://schemas.openxmlformats.org/officeDocument/2006/relationships/slideLayout" Target="../slideLayouts/slideLayout8.xml"/><Relationship Id="rId5" Type="http://schemas.openxmlformats.org/officeDocument/2006/relationships/tags" Target="../tags/tag111.xml"/><Relationship Id="rId4" Type="http://schemas.openxmlformats.org/officeDocument/2006/relationships/image" Target="../media/image5.png"/><Relationship Id="rId3" Type="http://schemas.openxmlformats.org/officeDocument/2006/relationships/tags" Target="../tags/tag110.xml"/><Relationship Id="rId2" Type="http://schemas.openxmlformats.org/officeDocument/2006/relationships/image" Target="../media/image48.png"/><Relationship Id="rId1" Type="http://schemas.openxmlformats.org/officeDocument/2006/relationships/slide" Target="slide55.xml"/></Relationships>
</file>

<file path=ppt/slides/_rels/slide57.xml.rels><?xml version="1.0" encoding="UTF-8" standalone="yes"?>
<Relationships xmlns="http://schemas.openxmlformats.org/package/2006/relationships"><Relationship Id="rId7" Type="http://schemas.openxmlformats.org/officeDocument/2006/relationships/notesSlide" Target="../notesSlides/notesSlide57.xml"/><Relationship Id="rId6" Type="http://schemas.openxmlformats.org/officeDocument/2006/relationships/slideLayout" Target="../slideLayouts/slideLayout8.xml"/><Relationship Id="rId5" Type="http://schemas.openxmlformats.org/officeDocument/2006/relationships/tags" Target="../tags/tag113.xml"/><Relationship Id="rId4" Type="http://schemas.openxmlformats.org/officeDocument/2006/relationships/image" Target="../media/image5.png"/><Relationship Id="rId3" Type="http://schemas.openxmlformats.org/officeDocument/2006/relationships/tags" Target="../tags/tag112.xml"/><Relationship Id="rId2" Type="http://schemas.openxmlformats.org/officeDocument/2006/relationships/image" Target="../media/image48.png"/><Relationship Id="rId1" Type="http://schemas.openxmlformats.org/officeDocument/2006/relationships/slide" Target="slide55.xml"/></Relationships>
</file>

<file path=ppt/slides/_rels/slide58.xml.rels><?xml version="1.0" encoding="UTF-8" standalone="yes"?>
<Relationships xmlns="http://schemas.openxmlformats.org/package/2006/relationships"><Relationship Id="rId7" Type="http://schemas.openxmlformats.org/officeDocument/2006/relationships/notesSlide" Target="../notesSlides/notesSlide58.xml"/><Relationship Id="rId6" Type="http://schemas.openxmlformats.org/officeDocument/2006/relationships/slideLayout" Target="../slideLayouts/slideLayout8.xml"/><Relationship Id="rId5" Type="http://schemas.openxmlformats.org/officeDocument/2006/relationships/tags" Target="../tags/tag115.xml"/><Relationship Id="rId4" Type="http://schemas.openxmlformats.org/officeDocument/2006/relationships/image" Target="../media/image5.png"/><Relationship Id="rId3" Type="http://schemas.openxmlformats.org/officeDocument/2006/relationships/tags" Target="../tags/tag114.xml"/><Relationship Id="rId2" Type="http://schemas.openxmlformats.org/officeDocument/2006/relationships/image" Target="../media/image48.png"/><Relationship Id="rId1" Type="http://schemas.openxmlformats.org/officeDocument/2006/relationships/slide" Target="slide55.xml"/></Relationships>
</file>

<file path=ppt/slides/_rels/slide59.xml.rels><?xml version="1.0" encoding="UTF-8" standalone="yes"?>
<Relationships xmlns="http://schemas.openxmlformats.org/package/2006/relationships"><Relationship Id="rId7" Type="http://schemas.openxmlformats.org/officeDocument/2006/relationships/notesSlide" Target="../notesSlides/notesSlide59.xml"/><Relationship Id="rId6" Type="http://schemas.openxmlformats.org/officeDocument/2006/relationships/slideLayout" Target="../slideLayouts/slideLayout8.xml"/><Relationship Id="rId5" Type="http://schemas.openxmlformats.org/officeDocument/2006/relationships/tags" Target="../tags/tag117.xml"/><Relationship Id="rId4" Type="http://schemas.openxmlformats.org/officeDocument/2006/relationships/image" Target="../media/image5.png"/><Relationship Id="rId3" Type="http://schemas.openxmlformats.org/officeDocument/2006/relationships/tags" Target="../tags/tag116.xml"/><Relationship Id="rId2" Type="http://schemas.openxmlformats.org/officeDocument/2006/relationships/hyperlink" Target="http://127.0.0.1:1080/WebTours/" TargetMode="External"/><Relationship Id="rId1" Type="http://schemas.openxmlformats.org/officeDocument/2006/relationships/image" Target="../media/image49.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8.xml"/><Relationship Id="rId4" Type="http://schemas.openxmlformats.org/officeDocument/2006/relationships/tags" Target="../tags/tag11.xml"/><Relationship Id="rId3" Type="http://schemas.openxmlformats.org/officeDocument/2006/relationships/image" Target="../media/image5.png"/><Relationship Id="rId2" Type="http://schemas.openxmlformats.org/officeDocument/2006/relationships/tags" Target="../tags/tag10.xml"/><Relationship Id="rId1" Type="http://schemas.openxmlformats.org/officeDocument/2006/relationships/image" Target="../media/image10.png"/></Relationships>
</file>

<file path=ppt/slides/_rels/slide60.xml.rels><?xml version="1.0" encoding="UTF-8" standalone="yes"?>
<Relationships xmlns="http://schemas.openxmlformats.org/package/2006/relationships"><Relationship Id="rId6" Type="http://schemas.openxmlformats.org/officeDocument/2006/relationships/notesSlide" Target="../notesSlides/notesSlide60.xml"/><Relationship Id="rId5" Type="http://schemas.openxmlformats.org/officeDocument/2006/relationships/slideLayout" Target="../slideLayouts/slideLayout8.xml"/><Relationship Id="rId4" Type="http://schemas.openxmlformats.org/officeDocument/2006/relationships/tags" Target="../tags/tag119.xml"/><Relationship Id="rId3" Type="http://schemas.openxmlformats.org/officeDocument/2006/relationships/image" Target="../media/image5.png"/><Relationship Id="rId2" Type="http://schemas.openxmlformats.org/officeDocument/2006/relationships/tags" Target="../tags/tag118.xml"/><Relationship Id="rId1" Type="http://schemas.openxmlformats.org/officeDocument/2006/relationships/hyperlink" Target="https://www.microfocus.com/zh-tw/products/loadrunner-load-testing/download" TargetMode="External"/></Relationships>
</file>

<file path=ppt/slides/_rels/slide61.xml.rels><?xml version="1.0" encoding="UTF-8" standalone="yes"?>
<Relationships xmlns="http://schemas.openxmlformats.org/package/2006/relationships"><Relationship Id="rId7" Type="http://schemas.openxmlformats.org/officeDocument/2006/relationships/notesSlide" Target="../notesSlides/notesSlide61.xml"/><Relationship Id="rId6" Type="http://schemas.openxmlformats.org/officeDocument/2006/relationships/slideLayout" Target="../slideLayouts/slideLayout8.xml"/><Relationship Id="rId5" Type="http://schemas.openxmlformats.org/officeDocument/2006/relationships/tags" Target="../tags/tag121.xml"/><Relationship Id="rId4" Type="http://schemas.openxmlformats.org/officeDocument/2006/relationships/image" Target="../media/image5.png"/><Relationship Id="rId3" Type="http://schemas.openxmlformats.org/officeDocument/2006/relationships/tags" Target="../tags/tag120.xml"/><Relationship Id="rId2" Type="http://schemas.openxmlformats.org/officeDocument/2006/relationships/image" Target="../media/image50.png"/><Relationship Id="rId1" Type="http://schemas.openxmlformats.org/officeDocument/2006/relationships/hyperlink" Target="http://127.0.0.1:1080/WebTours/" TargetMode="External"/></Relationships>
</file>

<file path=ppt/slides/_rels/slide62.xml.rels><?xml version="1.0" encoding="UTF-8" standalone="yes"?>
<Relationships xmlns="http://schemas.openxmlformats.org/package/2006/relationships"><Relationship Id="rId6" Type="http://schemas.openxmlformats.org/officeDocument/2006/relationships/notesSlide" Target="../notesSlides/notesSlide62.xml"/><Relationship Id="rId5" Type="http://schemas.openxmlformats.org/officeDocument/2006/relationships/slideLayout" Target="../slideLayouts/slideLayout8.xml"/><Relationship Id="rId4" Type="http://schemas.openxmlformats.org/officeDocument/2006/relationships/tags" Target="../tags/tag123.xml"/><Relationship Id="rId3" Type="http://schemas.openxmlformats.org/officeDocument/2006/relationships/image" Target="../media/image5.png"/><Relationship Id="rId2" Type="http://schemas.openxmlformats.org/officeDocument/2006/relationships/tags" Target="../tags/tag122.xml"/><Relationship Id="rId1" Type="http://schemas.openxmlformats.org/officeDocument/2006/relationships/image" Target="../media/image51.png"/></Relationships>
</file>

<file path=ppt/slides/_rels/slide63.xml.rels><?xml version="1.0" encoding="UTF-8" standalone="yes"?>
<Relationships xmlns="http://schemas.openxmlformats.org/package/2006/relationships"><Relationship Id="rId6" Type="http://schemas.openxmlformats.org/officeDocument/2006/relationships/notesSlide" Target="../notesSlides/notesSlide63.xml"/><Relationship Id="rId5" Type="http://schemas.openxmlformats.org/officeDocument/2006/relationships/slideLayout" Target="../slideLayouts/slideLayout8.xml"/><Relationship Id="rId4" Type="http://schemas.openxmlformats.org/officeDocument/2006/relationships/tags" Target="../tags/tag125.xml"/><Relationship Id="rId3" Type="http://schemas.openxmlformats.org/officeDocument/2006/relationships/image" Target="../media/image5.png"/><Relationship Id="rId2" Type="http://schemas.openxmlformats.org/officeDocument/2006/relationships/tags" Target="../tags/tag124.xml"/><Relationship Id="rId1" Type="http://schemas.openxmlformats.org/officeDocument/2006/relationships/slide" Target="slide64.xml"/></Relationships>
</file>

<file path=ppt/slides/_rels/slide64.xml.rels><?xml version="1.0" encoding="UTF-8" standalone="yes"?>
<Relationships xmlns="http://schemas.openxmlformats.org/package/2006/relationships"><Relationship Id="rId8" Type="http://schemas.openxmlformats.org/officeDocument/2006/relationships/notesSlide" Target="../notesSlides/notesSlide64.xml"/><Relationship Id="rId7" Type="http://schemas.openxmlformats.org/officeDocument/2006/relationships/slideLayout" Target="../slideLayouts/slideLayout8.xml"/><Relationship Id="rId6" Type="http://schemas.openxmlformats.org/officeDocument/2006/relationships/tags" Target="../tags/tag127.xml"/><Relationship Id="rId5" Type="http://schemas.openxmlformats.org/officeDocument/2006/relationships/image" Target="../media/image5.png"/><Relationship Id="rId4" Type="http://schemas.openxmlformats.org/officeDocument/2006/relationships/tags" Target="../tags/tag126.xml"/><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 Target="slide63.xml"/></Relationships>
</file>

<file path=ppt/slides/_rels/slide65.xml.rels><?xml version="1.0" encoding="UTF-8" standalone="yes"?>
<Relationships xmlns="http://schemas.openxmlformats.org/package/2006/relationships"><Relationship Id="rId9" Type="http://schemas.openxmlformats.org/officeDocument/2006/relationships/notesSlide" Target="../notesSlides/notesSlide65.xml"/><Relationship Id="rId8" Type="http://schemas.openxmlformats.org/officeDocument/2006/relationships/slideLayout" Target="../slideLayouts/slideLayout8.xml"/><Relationship Id="rId7" Type="http://schemas.openxmlformats.org/officeDocument/2006/relationships/tags" Target="../tags/tag129.xml"/><Relationship Id="rId6" Type="http://schemas.openxmlformats.org/officeDocument/2006/relationships/image" Target="../media/image5.png"/><Relationship Id="rId5" Type="http://schemas.openxmlformats.org/officeDocument/2006/relationships/tags" Target="../tags/tag128.xml"/><Relationship Id="rId4" Type="http://schemas.openxmlformats.org/officeDocument/2006/relationships/slide" Target="slide88.xml"/><Relationship Id="rId3" Type="http://schemas.openxmlformats.org/officeDocument/2006/relationships/slide" Target="slide84.xml"/><Relationship Id="rId2" Type="http://schemas.openxmlformats.org/officeDocument/2006/relationships/slide" Target="slide66.xml"/><Relationship Id="rId1" Type="http://schemas.openxmlformats.org/officeDocument/2006/relationships/image" Target="../media/image54.png"/></Relationships>
</file>

<file path=ppt/slides/_rels/slide66.xml.rels><?xml version="1.0" encoding="UTF-8" standalone="yes"?>
<Relationships xmlns="http://schemas.openxmlformats.org/package/2006/relationships"><Relationship Id="rId6" Type="http://schemas.openxmlformats.org/officeDocument/2006/relationships/notesSlide" Target="../notesSlides/notesSlide66.xml"/><Relationship Id="rId5" Type="http://schemas.openxmlformats.org/officeDocument/2006/relationships/slideLayout" Target="../slideLayouts/slideLayout8.xml"/><Relationship Id="rId4" Type="http://schemas.openxmlformats.org/officeDocument/2006/relationships/tags" Target="../tags/tag131.xml"/><Relationship Id="rId3" Type="http://schemas.openxmlformats.org/officeDocument/2006/relationships/image" Target="../media/image5.png"/><Relationship Id="rId2" Type="http://schemas.openxmlformats.org/officeDocument/2006/relationships/tags" Target="../tags/tag130.xml"/><Relationship Id="rId1" Type="http://schemas.openxmlformats.org/officeDocument/2006/relationships/image" Target="../media/image55.png"/></Relationships>
</file>

<file path=ppt/slides/_rels/slide67.xml.rels><?xml version="1.0" encoding="UTF-8" standalone="yes"?>
<Relationships xmlns="http://schemas.openxmlformats.org/package/2006/relationships"><Relationship Id="rId6" Type="http://schemas.openxmlformats.org/officeDocument/2006/relationships/notesSlide" Target="../notesSlides/notesSlide67.xml"/><Relationship Id="rId5" Type="http://schemas.openxmlformats.org/officeDocument/2006/relationships/slideLayout" Target="../slideLayouts/slideLayout8.xml"/><Relationship Id="rId4" Type="http://schemas.openxmlformats.org/officeDocument/2006/relationships/tags" Target="../tags/tag133.xml"/><Relationship Id="rId3" Type="http://schemas.openxmlformats.org/officeDocument/2006/relationships/image" Target="../media/image5.png"/><Relationship Id="rId2" Type="http://schemas.openxmlformats.org/officeDocument/2006/relationships/tags" Target="../tags/tag132.xml"/><Relationship Id="rId1" Type="http://schemas.openxmlformats.org/officeDocument/2006/relationships/image" Target="../media/image56.png"/></Relationships>
</file>

<file path=ppt/slides/_rels/slide68.xml.rels><?xml version="1.0" encoding="UTF-8" standalone="yes"?>
<Relationships xmlns="http://schemas.openxmlformats.org/package/2006/relationships"><Relationship Id="rId6" Type="http://schemas.openxmlformats.org/officeDocument/2006/relationships/notesSlide" Target="../notesSlides/notesSlide68.xml"/><Relationship Id="rId5" Type="http://schemas.openxmlformats.org/officeDocument/2006/relationships/slideLayout" Target="../slideLayouts/slideLayout8.xml"/><Relationship Id="rId4" Type="http://schemas.openxmlformats.org/officeDocument/2006/relationships/tags" Target="../tags/tag135.xml"/><Relationship Id="rId3" Type="http://schemas.openxmlformats.org/officeDocument/2006/relationships/image" Target="../media/image5.png"/><Relationship Id="rId2" Type="http://schemas.openxmlformats.org/officeDocument/2006/relationships/tags" Target="../tags/tag134.xml"/><Relationship Id="rId1" Type="http://schemas.openxmlformats.org/officeDocument/2006/relationships/image" Target="../media/image57.png"/></Relationships>
</file>

<file path=ppt/slides/_rels/slide69.xml.rels><?xml version="1.0" encoding="UTF-8" standalone="yes"?>
<Relationships xmlns="http://schemas.openxmlformats.org/package/2006/relationships"><Relationship Id="rId8" Type="http://schemas.openxmlformats.org/officeDocument/2006/relationships/notesSlide" Target="../notesSlides/notesSlide69.xml"/><Relationship Id="rId7" Type="http://schemas.openxmlformats.org/officeDocument/2006/relationships/vmlDrawing" Target="../drawings/vmlDrawing3.vml"/><Relationship Id="rId6" Type="http://schemas.openxmlformats.org/officeDocument/2006/relationships/slideLayout" Target="../slideLayouts/slideLayout8.xml"/><Relationship Id="rId5" Type="http://schemas.openxmlformats.org/officeDocument/2006/relationships/tags" Target="../tags/tag137.xml"/><Relationship Id="rId4" Type="http://schemas.openxmlformats.org/officeDocument/2006/relationships/image" Target="../media/image5.png"/><Relationship Id="rId3" Type="http://schemas.openxmlformats.org/officeDocument/2006/relationships/tags" Target="../tags/tag136.xml"/><Relationship Id="rId2" Type="http://schemas.openxmlformats.org/officeDocument/2006/relationships/image" Target="../media/image58.emf"/><Relationship Id="rId1" Type="http://schemas.openxmlformats.org/officeDocument/2006/relationships/oleObject" Target="../embeddings/oleObject3.bin"/></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8.xml"/><Relationship Id="rId3" Type="http://schemas.openxmlformats.org/officeDocument/2006/relationships/tags" Target="../tags/tag13.xml"/><Relationship Id="rId2" Type="http://schemas.openxmlformats.org/officeDocument/2006/relationships/image" Target="../media/image5.png"/><Relationship Id="rId1" Type="http://schemas.openxmlformats.org/officeDocument/2006/relationships/tags" Target="../tags/tag12.xml"/></Relationships>
</file>

<file path=ppt/slides/_rels/slide70.xml.rels><?xml version="1.0" encoding="UTF-8" standalone="yes"?>
<Relationships xmlns="http://schemas.openxmlformats.org/package/2006/relationships"><Relationship Id="rId5" Type="http://schemas.openxmlformats.org/officeDocument/2006/relationships/notesSlide" Target="../notesSlides/notesSlide70.xml"/><Relationship Id="rId4" Type="http://schemas.openxmlformats.org/officeDocument/2006/relationships/slideLayout" Target="../slideLayouts/slideLayout8.xml"/><Relationship Id="rId3" Type="http://schemas.openxmlformats.org/officeDocument/2006/relationships/tags" Target="../tags/tag139.xml"/><Relationship Id="rId2" Type="http://schemas.openxmlformats.org/officeDocument/2006/relationships/image" Target="../media/image5.png"/><Relationship Id="rId1" Type="http://schemas.openxmlformats.org/officeDocument/2006/relationships/tags" Target="../tags/tag138.xml"/></Relationships>
</file>

<file path=ppt/slides/_rels/slide71.xml.rels><?xml version="1.0" encoding="UTF-8" standalone="yes"?>
<Relationships xmlns="http://schemas.openxmlformats.org/package/2006/relationships"><Relationship Id="rId5" Type="http://schemas.openxmlformats.org/officeDocument/2006/relationships/notesSlide" Target="../notesSlides/notesSlide71.xml"/><Relationship Id="rId4" Type="http://schemas.openxmlformats.org/officeDocument/2006/relationships/slideLayout" Target="../slideLayouts/slideLayout8.xml"/><Relationship Id="rId3" Type="http://schemas.openxmlformats.org/officeDocument/2006/relationships/tags" Target="../tags/tag141.xml"/><Relationship Id="rId2" Type="http://schemas.openxmlformats.org/officeDocument/2006/relationships/image" Target="../media/image5.png"/><Relationship Id="rId1" Type="http://schemas.openxmlformats.org/officeDocument/2006/relationships/tags" Target="../tags/tag140.xml"/></Relationships>
</file>

<file path=ppt/slides/_rels/slide72.xml.rels><?xml version="1.0" encoding="UTF-8" standalone="yes"?>
<Relationships xmlns="http://schemas.openxmlformats.org/package/2006/relationships"><Relationship Id="rId6" Type="http://schemas.openxmlformats.org/officeDocument/2006/relationships/notesSlide" Target="../notesSlides/notesSlide72.xml"/><Relationship Id="rId5" Type="http://schemas.openxmlformats.org/officeDocument/2006/relationships/slideLayout" Target="../slideLayouts/slideLayout8.xml"/><Relationship Id="rId4" Type="http://schemas.openxmlformats.org/officeDocument/2006/relationships/tags" Target="../tags/tag143.xml"/><Relationship Id="rId3" Type="http://schemas.openxmlformats.org/officeDocument/2006/relationships/image" Target="../media/image5.png"/><Relationship Id="rId2" Type="http://schemas.openxmlformats.org/officeDocument/2006/relationships/tags" Target="../tags/tag142.xml"/><Relationship Id="rId1" Type="http://schemas.openxmlformats.org/officeDocument/2006/relationships/image" Target="../media/image59.png"/></Relationships>
</file>

<file path=ppt/slides/_rels/slide73.xml.rels><?xml version="1.0" encoding="UTF-8" standalone="yes"?>
<Relationships xmlns="http://schemas.openxmlformats.org/package/2006/relationships"><Relationship Id="rId6" Type="http://schemas.openxmlformats.org/officeDocument/2006/relationships/notesSlide" Target="../notesSlides/notesSlide73.xml"/><Relationship Id="rId5" Type="http://schemas.openxmlformats.org/officeDocument/2006/relationships/slideLayout" Target="../slideLayouts/slideLayout8.xml"/><Relationship Id="rId4" Type="http://schemas.openxmlformats.org/officeDocument/2006/relationships/tags" Target="../tags/tag145.xml"/><Relationship Id="rId3" Type="http://schemas.openxmlformats.org/officeDocument/2006/relationships/image" Target="../media/image5.png"/><Relationship Id="rId2" Type="http://schemas.openxmlformats.org/officeDocument/2006/relationships/tags" Target="../tags/tag144.xml"/><Relationship Id="rId1" Type="http://schemas.openxmlformats.org/officeDocument/2006/relationships/image" Target="../media/image60.png"/></Relationships>
</file>

<file path=ppt/slides/_rels/slide74.xml.rels><?xml version="1.0" encoding="UTF-8" standalone="yes"?>
<Relationships xmlns="http://schemas.openxmlformats.org/package/2006/relationships"><Relationship Id="rId5" Type="http://schemas.openxmlformats.org/officeDocument/2006/relationships/notesSlide" Target="../notesSlides/notesSlide74.xml"/><Relationship Id="rId4" Type="http://schemas.openxmlformats.org/officeDocument/2006/relationships/slideLayout" Target="../slideLayouts/slideLayout8.xml"/><Relationship Id="rId3" Type="http://schemas.openxmlformats.org/officeDocument/2006/relationships/tags" Target="../tags/tag147.xml"/><Relationship Id="rId2" Type="http://schemas.openxmlformats.org/officeDocument/2006/relationships/image" Target="../media/image5.png"/><Relationship Id="rId1" Type="http://schemas.openxmlformats.org/officeDocument/2006/relationships/tags" Target="../tags/tag146.xml"/></Relationships>
</file>

<file path=ppt/slides/_rels/slide75.xml.rels><?xml version="1.0" encoding="UTF-8" standalone="yes"?>
<Relationships xmlns="http://schemas.openxmlformats.org/package/2006/relationships"><Relationship Id="rId5" Type="http://schemas.openxmlformats.org/officeDocument/2006/relationships/notesSlide" Target="../notesSlides/notesSlide75.xml"/><Relationship Id="rId4" Type="http://schemas.openxmlformats.org/officeDocument/2006/relationships/slideLayout" Target="../slideLayouts/slideLayout8.xml"/><Relationship Id="rId3" Type="http://schemas.openxmlformats.org/officeDocument/2006/relationships/tags" Target="../tags/tag149.xml"/><Relationship Id="rId2" Type="http://schemas.openxmlformats.org/officeDocument/2006/relationships/image" Target="../media/image5.png"/><Relationship Id="rId1" Type="http://schemas.openxmlformats.org/officeDocument/2006/relationships/tags" Target="../tags/tag148.xml"/></Relationships>
</file>

<file path=ppt/slides/_rels/slide76.xml.rels><?xml version="1.0" encoding="UTF-8" standalone="yes"?>
<Relationships xmlns="http://schemas.openxmlformats.org/package/2006/relationships"><Relationship Id="rId6" Type="http://schemas.openxmlformats.org/officeDocument/2006/relationships/notesSlide" Target="../notesSlides/notesSlide76.xml"/><Relationship Id="rId5" Type="http://schemas.openxmlformats.org/officeDocument/2006/relationships/slideLayout" Target="../slideLayouts/slideLayout8.xml"/><Relationship Id="rId4" Type="http://schemas.openxmlformats.org/officeDocument/2006/relationships/tags" Target="../tags/tag151.xml"/><Relationship Id="rId3" Type="http://schemas.openxmlformats.org/officeDocument/2006/relationships/image" Target="../media/image5.png"/><Relationship Id="rId2" Type="http://schemas.openxmlformats.org/officeDocument/2006/relationships/tags" Target="../tags/tag150.xml"/><Relationship Id="rId1" Type="http://schemas.openxmlformats.org/officeDocument/2006/relationships/image" Target="../media/image61.png"/></Relationships>
</file>

<file path=ppt/slides/_rels/slide77.xml.rels><?xml version="1.0" encoding="UTF-8" standalone="yes"?>
<Relationships xmlns="http://schemas.openxmlformats.org/package/2006/relationships"><Relationship Id="rId6" Type="http://schemas.openxmlformats.org/officeDocument/2006/relationships/notesSlide" Target="../notesSlides/notesSlide77.xml"/><Relationship Id="rId5" Type="http://schemas.openxmlformats.org/officeDocument/2006/relationships/slideLayout" Target="../slideLayouts/slideLayout8.xml"/><Relationship Id="rId4" Type="http://schemas.openxmlformats.org/officeDocument/2006/relationships/tags" Target="../tags/tag153.xml"/><Relationship Id="rId3" Type="http://schemas.openxmlformats.org/officeDocument/2006/relationships/image" Target="../media/image5.png"/><Relationship Id="rId2" Type="http://schemas.openxmlformats.org/officeDocument/2006/relationships/tags" Target="../tags/tag152.xml"/><Relationship Id="rId1" Type="http://schemas.openxmlformats.org/officeDocument/2006/relationships/image" Target="../media/image62.png"/></Relationships>
</file>

<file path=ppt/slides/_rels/slide78.xml.rels><?xml version="1.0" encoding="UTF-8" standalone="yes"?>
<Relationships xmlns="http://schemas.openxmlformats.org/package/2006/relationships"><Relationship Id="rId6" Type="http://schemas.openxmlformats.org/officeDocument/2006/relationships/notesSlide" Target="../notesSlides/notesSlide78.xml"/><Relationship Id="rId5" Type="http://schemas.openxmlformats.org/officeDocument/2006/relationships/slideLayout" Target="../slideLayouts/slideLayout8.xml"/><Relationship Id="rId4" Type="http://schemas.openxmlformats.org/officeDocument/2006/relationships/tags" Target="../tags/tag155.xml"/><Relationship Id="rId3" Type="http://schemas.openxmlformats.org/officeDocument/2006/relationships/image" Target="../media/image5.png"/><Relationship Id="rId2" Type="http://schemas.openxmlformats.org/officeDocument/2006/relationships/tags" Target="../tags/tag154.xml"/><Relationship Id="rId1" Type="http://schemas.openxmlformats.org/officeDocument/2006/relationships/image" Target="../media/image63.png"/></Relationships>
</file>

<file path=ppt/slides/_rels/slide79.xml.rels><?xml version="1.0" encoding="UTF-8" standalone="yes"?>
<Relationships xmlns="http://schemas.openxmlformats.org/package/2006/relationships"><Relationship Id="rId5" Type="http://schemas.openxmlformats.org/officeDocument/2006/relationships/notesSlide" Target="../notesSlides/notesSlide79.xml"/><Relationship Id="rId4" Type="http://schemas.openxmlformats.org/officeDocument/2006/relationships/slideLayout" Target="../slideLayouts/slideLayout8.xml"/><Relationship Id="rId3" Type="http://schemas.openxmlformats.org/officeDocument/2006/relationships/tags" Target="../tags/tag157.xml"/><Relationship Id="rId2" Type="http://schemas.openxmlformats.org/officeDocument/2006/relationships/image" Target="../media/image5.png"/><Relationship Id="rId1" Type="http://schemas.openxmlformats.org/officeDocument/2006/relationships/tags" Target="../tags/tag156.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8.xml"/><Relationship Id="rId3" Type="http://schemas.openxmlformats.org/officeDocument/2006/relationships/tags" Target="../tags/tag15.xml"/><Relationship Id="rId2" Type="http://schemas.openxmlformats.org/officeDocument/2006/relationships/image" Target="../media/image5.png"/><Relationship Id="rId1" Type="http://schemas.openxmlformats.org/officeDocument/2006/relationships/tags" Target="../tags/tag14.xml"/></Relationships>
</file>

<file path=ppt/slides/_rels/slide80.xml.rels><?xml version="1.0" encoding="UTF-8" standalone="yes"?>
<Relationships xmlns="http://schemas.openxmlformats.org/package/2006/relationships"><Relationship Id="rId5" Type="http://schemas.openxmlformats.org/officeDocument/2006/relationships/notesSlide" Target="../notesSlides/notesSlide80.xml"/><Relationship Id="rId4" Type="http://schemas.openxmlformats.org/officeDocument/2006/relationships/slideLayout" Target="../slideLayouts/slideLayout8.xml"/><Relationship Id="rId3" Type="http://schemas.openxmlformats.org/officeDocument/2006/relationships/tags" Target="../tags/tag159.xml"/><Relationship Id="rId2" Type="http://schemas.openxmlformats.org/officeDocument/2006/relationships/image" Target="../media/image5.png"/><Relationship Id="rId1" Type="http://schemas.openxmlformats.org/officeDocument/2006/relationships/tags" Target="../tags/tag158.xml"/></Relationships>
</file>

<file path=ppt/slides/_rels/slide81.xml.rels><?xml version="1.0" encoding="UTF-8" standalone="yes"?>
<Relationships xmlns="http://schemas.openxmlformats.org/package/2006/relationships"><Relationship Id="rId6" Type="http://schemas.openxmlformats.org/officeDocument/2006/relationships/notesSlide" Target="../notesSlides/notesSlide81.xml"/><Relationship Id="rId5" Type="http://schemas.openxmlformats.org/officeDocument/2006/relationships/slideLayout" Target="../slideLayouts/slideLayout8.xml"/><Relationship Id="rId4" Type="http://schemas.openxmlformats.org/officeDocument/2006/relationships/tags" Target="../tags/tag161.xml"/><Relationship Id="rId3" Type="http://schemas.openxmlformats.org/officeDocument/2006/relationships/image" Target="../media/image5.png"/><Relationship Id="rId2" Type="http://schemas.openxmlformats.org/officeDocument/2006/relationships/tags" Target="../tags/tag160.xml"/><Relationship Id="rId1" Type="http://schemas.openxmlformats.org/officeDocument/2006/relationships/image" Target="../media/image64.png"/></Relationships>
</file>

<file path=ppt/slides/_rels/slide82.xml.rels><?xml version="1.0" encoding="UTF-8" standalone="yes"?>
<Relationships xmlns="http://schemas.openxmlformats.org/package/2006/relationships"><Relationship Id="rId6" Type="http://schemas.openxmlformats.org/officeDocument/2006/relationships/notesSlide" Target="../notesSlides/notesSlide82.xml"/><Relationship Id="rId5" Type="http://schemas.openxmlformats.org/officeDocument/2006/relationships/slideLayout" Target="../slideLayouts/slideLayout8.xml"/><Relationship Id="rId4" Type="http://schemas.openxmlformats.org/officeDocument/2006/relationships/tags" Target="../tags/tag163.xml"/><Relationship Id="rId3" Type="http://schemas.openxmlformats.org/officeDocument/2006/relationships/image" Target="../media/image5.png"/><Relationship Id="rId2" Type="http://schemas.openxmlformats.org/officeDocument/2006/relationships/tags" Target="../tags/tag162.xml"/><Relationship Id="rId1" Type="http://schemas.openxmlformats.org/officeDocument/2006/relationships/image" Target="../media/image65.png"/></Relationships>
</file>

<file path=ppt/slides/_rels/slide83.xml.rels><?xml version="1.0" encoding="UTF-8" standalone="yes"?>
<Relationships xmlns="http://schemas.openxmlformats.org/package/2006/relationships"><Relationship Id="rId8" Type="http://schemas.openxmlformats.org/officeDocument/2006/relationships/notesSlide" Target="../notesSlides/notesSlide83.xml"/><Relationship Id="rId7" Type="http://schemas.openxmlformats.org/officeDocument/2006/relationships/slideLayout" Target="../slideLayouts/slideLayout8.xml"/><Relationship Id="rId6" Type="http://schemas.openxmlformats.org/officeDocument/2006/relationships/tags" Target="../tags/tag165.xml"/><Relationship Id="rId5" Type="http://schemas.openxmlformats.org/officeDocument/2006/relationships/image" Target="../media/image5.png"/><Relationship Id="rId4" Type="http://schemas.openxmlformats.org/officeDocument/2006/relationships/tags" Target="../tags/tag164.xml"/><Relationship Id="rId3" Type="http://schemas.openxmlformats.org/officeDocument/2006/relationships/image" Target="../media/image48.png"/><Relationship Id="rId2" Type="http://schemas.openxmlformats.org/officeDocument/2006/relationships/slide" Target="slide65.xml"/><Relationship Id="rId1" Type="http://schemas.openxmlformats.org/officeDocument/2006/relationships/image" Target="../media/image66.png"/></Relationships>
</file>

<file path=ppt/slides/_rels/slide84.xml.rels><?xml version="1.0" encoding="UTF-8" standalone="yes"?>
<Relationships xmlns="http://schemas.openxmlformats.org/package/2006/relationships"><Relationship Id="rId6" Type="http://schemas.openxmlformats.org/officeDocument/2006/relationships/notesSlide" Target="../notesSlides/notesSlide84.xml"/><Relationship Id="rId5" Type="http://schemas.openxmlformats.org/officeDocument/2006/relationships/slideLayout" Target="../slideLayouts/slideLayout8.xml"/><Relationship Id="rId4" Type="http://schemas.openxmlformats.org/officeDocument/2006/relationships/tags" Target="../tags/tag167.xml"/><Relationship Id="rId3" Type="http://schemas.openxmlformats.org/officeDocument/2006/relationships/image" Target="../media/image5.png"/><Relationship Id="rId2" Type="http://schemas.openxmlformats.org/officeDocument/2006/relationships/tags" Target="../tags/tag166.xml"/><Relationship Id="rId1" Type="http://schemas.openxmlformats.org/officeDocument/2006/relationships/image" Target="../media/image67.png"/></Relationships>
</file>

<file path=ppt/slides/_rels/slide85.xml.rels><?xml version="1.0" encoding="UTF-8" standalone="yes"?>
<Relationships xmlns="http://schemas.openxmlformats.org/package/2006/relationships"><Relationship Id="rId6" Type="http://schemas.openxmlformats.org/officeDocument/2006/relationships/notesSlide" Target="../notesSlides/notesSlide85.xml"/><Relationship Id="rId5" Type="http://schemas.openxmlformats.org/officeDocument/2006/relationships/slideLayout" Target="../slideLayouts/slideLayout8.xml"/><Relationship Id="rId4" Type="http://schemas.openxmlformats.org/officeDocument/2006/relationships/tags" Target="../tags/tag169.xml"/><Relationship Id="rId3" Type="http://schemas.openxmlformats.org/officeDocument/2006/relationships/image" Target="../media/image5.png"/><Relationship Id="rId2" Type="http://schemas.openxmlformats.org/officeDocument/2006/relationships/tags" Target="../tags/tag168.xml"/><Relationship Id="rId1" Type="http://schemas.openxmlformats.org/officeDocument/2006/relationships/image" Target="../media/image68.png"/></Relationships>
</file>

<file path=ppt/slides/_rels/slide86.xml.rels><?xml version="1.0" encoding="UTF-8" standalone="yes"?>
<Relationships xmlns="http://schemas.openxmlformats.org/package/2006/relationships"><Relationship Id="rId6" Type="http://schemas.openxmlformats.org/officeDocument/2006/relationships/notesSlide" Target="../notesSlides/notesSlide86.xml"/><Relationship Id="rId5" Type="http://schemas.openxmlformats.org/officeDocument/2006/relationships/slideLayout" Target="../slideLayouts/slideLayout8.xml"/><Relationship Id="rId4" Type="http://schemas.openxmlformats.org/officeDocument/2006/relationships/tags" Target="../tags/tag171.xml"/><Relationship Id="rId3" Type="http://schemas.openxmlformats.org/officeDocument/2006/relationships/image" Target="../media/image5.png"/><Relationship Id="rId2" Type="http://schemas.openxmlformats.org/officeDocument/2006/relationships/tags" Target="../tags/tag170.xml"/><Relationship Id="rId1" Type="http://schemas.openxmlformats.org/officeDocument/2006/relationships/image" Target="../media/image69.png"/></Relationships>
</file>

<file path=ppt/slides/_rels/slide87.xml.rels><?xml version="1.0" encoding="UTF-8" standalone="yes"?>
<Relationships xmlns="http://schemas.openxmlformats.org/package/2006/relationships"><Relationship Id="rId8" Type="http://schemas.openxmlformats.org/officeDocument/2006/relationships/notesSlide" Target="../notesSlides/notesSlide87.xml"/><Relationship Id="rId7" Type="http://schemas.openxmlformats.org/officeDocument/2006/relationships/slideLayout" Target="../slideLayouts/slideLayout8.xml"/><Relationship Id="rId6" Type="http://schemas.openxmlformats.org/officeDocument/2006/relationships/tags" Target="../tags/tag173.xml"/><Relationship Id="rId5" Type="http://schemas.openxmlformats.org/officeDocument/2006/relationships/image" Target="../media/image5.png"/><Relationship Id="rId4" Type="http://schemas.openxmlformats.org/officeDocument/2006/relationships/tags" Target="../tags/tag172.xml"/><Relationship Id="rId3" Type="http://schemas.openxmlformats.org/officeDocument/2006/relationships/image" Target="../media/image48.png"/><Relationship Id="rId2" Type="http://schemas.openxmlformats.org/officeDocument/2006/relationships/slide" Target="slide65.xml"/><Relationship Id="rId1" Type="http://schemas.openxmlformats.org/officeDocument/2006/relationships/image" Target="../media/image70.jpeg"/></Relationships>
</file>

<file path=ppt/slides/_rels/slide88.xml.rels><?xml version="1.0" encoding="UTF-8" standalone="yes"?>
<Relationships xmlns="http://schemas.openxmlformats.org/package/2006/relationships"><Relationship Id="rId6" Type="http://schemas.openxmlformats.org/officeDocument/2006/relationships/notesSlide" Target="../notesSlides/notesSlide88.xml"/><Relationship Id="rId5" Type="http://schemas.openxmlformats.org/officeDocument/2006/relationships/slideLayout" Target="../slideLayouts/slideLayout8.xml"/><Relationship Id="rId4" Type="http://schemas.openxmlformats.org/officeDocument/2006/relationships/tags" Target="../tags/tag175.xml"/><Relationship Id="rId3" Type="http://schemas.openxmlformats.org/officeDocument/2006/relationships/image" Target="../media/image5.png"/><Relationship Id="rId2" Type="http://schemas.openxmlformats.org/officeDocument/2006/relationships/tags" Target="../tags/tag174.xml"/><Relationship Id="rId1" Type="http://schemas.openxmlformats.org/officeDocument/2006/relationships/image" Target="../media/image71.png"/></Relationships>
</file>

<file path=ppt/slides/_rels/slide89.xml.rels><?xml version="1.0" encoding="UTF-8" standalone="yes"?>
<Relationships xmlns="http://schemas.openxmlformats.org/package/2006/relationships"><Relationship Id="rId9" Type="http://schemas.openxmlformats.org/officeDocument/2006/relationships/notesSlide" Target="../notesSlides/notesSlide89.xml"/><Relationship Id="rId8" Type="http://schemas.openxmlformats.org/officeDocument/2006/relationships/slideLayout" Target="../slideLayouts/slideLayout8.xml"/><Relationship Id="rId7" Type="http://schemas.openxmlformats.org/officeDocument/2006/relationships/tags" Target="../tags/tag177.xml"/><Relationship Id="rId6" Type="http://schemas.openxmlformats.org/officeDocument/2006/relationships/image" Target="../media/image5.png"/><Relationship Id="rId5" Type="http://schemas.openxmlformats.org/officeDocument/2006/relationships/tags" Target="../tags/tag176.xml"/><Relationship Id="rId4" Type="http://schemas.openxmlformats.org/officeDocument/2006/relationships/image" Target="../media/image48.png"/><Relationship Id="rId3" Type="http://schemas.openxmlformats.org/officeDocument/2006/relationships/slide" Target="slide65.xml"/><Relationship Id="rId2" Type="http://schemas.openxmlformats.org/officeDocument/2006/relationships/image" Target="../media/image72.png"/><Relationship Id="rId1" Type="http://schemas.openxmlformats.org/officeDocument/2006/relationships/image" Target="../media/image25.png"/></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vmlDrawing" Target="../drawings/vmlDrawing1.vml"/><Relationship Id="rId6" Type="http://schemas.openxmlformats.org/officeDocument/2006/relationships/slideLayout" Target="../slideLayouts/slideLayout8.xml"/><Relationship Id="rId5" Type="http://schemas.openxmlformats.org/officeDocument/2006/relationships/tags" Target="../tags/tag17.xml"/><Relationship Id="rId4" Type="http://schemas.openxmlformats.org/officeDocument/2006/relationships/image" Target="../media/image5.png"/><Relationship Id="rId3" Type="http://schemas.openxmlformats.org/officeDocument/2006/relationships/tags" Target="../tags/tag16.xml"/><Relationship Id="rId2" Type="http://schemas.openxmlformats.org/officeDocument/2006/relationships/image" Target="../media/image11.emf"/><Relationship Id="rId1" Type="http://schemas.openxmlformats.org/officeDocument/2006/relationships/oleObject" Target="../embeddings/oleObject1.bin"/></Relationships>
</file>

<file path=ppt/slides/_rels/slide90.xml.rels><?xml version="1.0" encoding="UTF-8" standalone="yes"?>
<Relationships xmlns="http://schemas.openxmlformats.org/package/2006/relationships"><Relationship Id="rId6" Type="http://schemas.openxmlformats.org/officeDocument/2006/relationships/notesSlide" Target="../notesSlides/notesSlide90.xml"/><Relationship Id="rId5" Type="http://schemas.openxmlformats.org/officeDocument/2006/relationships/slideLayout" Target="../slideLayouts/slideLayout8.xml"/><Relationship Id="rId4" Type="http://schemas.openxmlformats.org/officeDocument/2006/relationships/tags" Target="../tags/tag179.xml"/><Relationship Id="rId3" Type="http://schemas.openxmlformats.org/officeDocument/2006/relationships/image" Target="../media/image5.png"/><Relationship Id="rId2" Type="http://schemas.openxmlformats.org/officeDocument/2006/relationships/tags" Target="../tags/tag178.xml"/><Relationship Id="rId1" Type="http://schemas.openxmlformats.org/officeDocument/2006/relationships/image" Target="../media/image62.png"/></Relationships>
</file>

<file path=ppt/slides/_rels/slide91.xml.rels><?xml version="1.0" encoding="UTF-8" standalone="yes"?>
<Relationships xmlns="http://schemas.openxmlformats.org/package/2006/relationships"><Relationship Id="rId8" Type="http://schemas.openxmlformats.org/officeDocument/2006/relationships/notesSlide" Target="../notesSlides/notesSlide91.xml"/><Relationship Id="rId7" Type="http://schemas.openxmlformats.org/officeDocument/2006/relationships/slideLayout" Target="../slideLayouts/slideLayout8.xml"/><Relationship Id="rId6" Type="http://schemas.openxmlformats.org/officeDocument/2006/relationships/tags" Target="../tags/tag181.xml"/><Relationship Id="rId5" Type="http://schemas.openxmlformats.org/officeDocument/2006/relationships/image" Target="../media/image5.png"/><Relationship Id="rId4" Type="http://schemas.openxmlformats.org/officeDocument/2006/relationships/tags" Target="../tags/tag180.xml"/><Relationship Id="rId3" Type="http://schemas.openxmlformats.org/officeDocument/2006/relationships/slide" Target="slide106.xml"/><Relationship Id="rId2" Type="http://schemas.openxmlformats.org/officeDocument/2006/relationships/slide" Target="slide92.xml"/><Relationship Id="rId1" Type="http://schemas.openxmlformats.org/officeDocument/2006/relationships/image" Target="../media/image73.png"/></Relationships>
</file>

<file path=ppt/slides/_rels/slide92.xml.rels><?xml version="1.0" encoding="UTF-8" standalone="yes"?>
<Relationships xmlns="http://schemas.openxmlformats.org/package/2006/relationships"><Relationship Id="rId6" Type="http://schemas.openxmlformats.org/officeDocument/2006/relationships/notesSlide" Target="../notesSlides/notesSlide92.xml"/><Relationship Id="rId5" Type="http://schemas.openxmlformats.org/officeDocument/2006/relationships/slideLayout" Target="../slideLayouts/slideLayout8.xml"/><Relationship Id="rId4" Type="http://schemas.openxmlformats.org/officeDocument/2006/relationships/tags" Target="../tags/tag183.xml"/><Relationship Id="rId3" Type="http://schemas.openxmlformats.org/officeDocument/2006/relationships/image" Target="../media/image5.png"/><Relationship Id="rId2" Type="http://schemas.openxmlformats.org/officeDocument/2006/relationships/tags" Target="../tags/tag182.xml"/><Relationship Id="rId1" Type="http://schemas.openxmlformats.org/officeDocument/2006/relationships/image" Target="../media/image74.png"/></Relationships>
</file>

<file path=ppt/slides/_rels/slide93.xml.rels><?xml version="1.0" encoding="UTF-8" standalone="yes"?>
<Relationships xmlns="http://schemas.openxmlformats.org/package/2006/relationships"><Relationship Id="rId5" Type="http://schemas.openxmlformats.org/officeDocument/2006/relationships/notesSlide" Target="../notesSlides/notesSlide93.xml"/><Relationship Id="rId4" Type="http://schemas.openxmlformats.org/officeDocument/2006/relationships/slideLayout" Target="../slideLayouts/slideLayout8.xml"/><Relationship Id="rId3" Type="http://schemas.openxmlformats.org/officeDocument/2006/relationships/tags" Target="../tags/tag185.xml"/><Relationship Id="rId2" Type="http://schemas.openxmlformats.org/officeDocument/2006/relationships/image" Target="../media/image5.png"/><Relationship Id="rId1" Type="http://schemas.openxmlformats.org/officeDocument/2006/relationships/tags" Target="../tags/tag184.xml"/></Relationships>
</file>

<file path=ppt/slides/_rels/slide94.xml.rels><?xml version="1.0" encoding="UTF-8" standalone="yes"?>
<Relationships xmlns="http://schemas.openxmlformats.org/package/2006/relationships"><Relationship Id="rId6" Type="http://schemas.openxmlformats.org/officeDocument/2006/relationships/notesSlide" Target="../notesSlides/notesSlide94.xml"/><Relationship Id="rId5" Type="http://schemas.openxmlformats.org/officeDocument/2006/relationships/slideLayout" Target="../slideLayouts/slideLayout8.xml"/><Relationship Id="rId4" Type="http://schemas.openxmlformats.org/officeDocument/2006/relationships/tags" Target="../tags/tag187.xml"/><Relationship Id="rId3" Type="http://schemas.openxmlformats.org/officeDocument/2006/relationships/image" Target="../media/image5.png"/><Relationship Id="rId2" Type="http://schemas.openxmlformats.org/officeDocument/2006/relationships/tags" Target="../tags/tag186.xml"/><Relationship Id="rId1" Type="http://schemas.openxmlformats.org/officeDocument/2006/relationships/image" Target="../media/image75.png"/></Relationships>
</file>

<file path=ppt/slides/_rels/slide95.xml.rels><?xml version="1.0" encoding="UTF-8" standalone="yes"?>
<Relationships xmlns="http://schemas.openxmlformats.org/package/2006/relationships"><Relationship Id="rId5" Type="http://schemas.openxmlformats.org/officeDocument/2006/relationships/notesSlide" Target="../notesSlides/notesSlide95.xml"/><Relationship Id="rId4" Type="http://schemas.openxmlformats.org/officeDocument/2006/relationships/slideLayout" Target="../slideLayouts/slideLayout8.xml"/><Relationship Id="rId3" Type="http://schemas.openxmlformats.org/officeDocument/2006/relationships/tags" Target="../tags/tag189.xml"/><Relationship Id="rId2" Type="http://schemas.openxmlformats.org/officeDocument/2006/relationships/image" Target="../media/image5.png"/><Relationship Id="rId1" Type="http://schemas.openxmlformats.org/officeDocument/2006/relationships/tags" Target="../tags/tag188.xml"/></Relationships>
</file>

<file path=ppt/slides/_rels/slide96.xml.rels><?xml version="1.0" encoding="UTF-8" standalone="yes"?>
<Relationships xmlns="http://schemas.openxmlformats.org/package/2006/relationships"><Relationship Id="rId6" Type="http://schemas.openxmlformats.org/officeDocument/2006/relationships/notesSlide" Target="../notesSlides/notesSlide96.xml"/><Relationship Id="rId5" Type="http://schemas.openxmlformats.org/officeDocument/2006/relationships/slideLayout" Target="../slideLayouts/slideLayout8.xml"/><Relationship Id="rId4" Type="http://schemas.openxmlformats.org/officeDocument/2006/relationships/tags" Target="../tags/tag191.xml"/><Relationship Id="rId3" Type="http://schemas.openxmlformats.org/officeDocument/2006/relationships/image" Target="../media/image5.png"/><Relationship Id="rId2" Type="http://schemas.openxmlformats.org/officeDocument/2006/relationships/tags" Target="../tags/tag190.xml"/><Relationship Id="rId1" Type="http://schemas.openxmlformats.org/officeDocument/2006/relationships/image" Target="../media/image76.png"/></Relationships>
</file>

<file path=ppt/slides/_rels/slide97.xml.rels><?xml version="1.0" encoding="UTF-8" standalone="yes"?>
<Relationships xmlns="http://schemas.openxmlformats.org/package/2006/relationships"><Relationship Id="rId6" Type="http://schemas.openxmlformats.org/officeDocument/2006/relationships/notesSlide" Target="../notesSlides/notesSlide97.xml"/><Relationship Id="rId5" Type="http://schemas.openxmlformats.org/officeDocument/2006/relationships/slideLayout" Target="../slideLayouts/slideLayout8.xml"/><Relationship Id="rId4" Type="http://schemas.openxmlformats.org/officeDocument/2006/relationships/tags" Target="../tags/tag193.xml"/><Relationship Id="rId3" Type="http://schemas.openxmlformats.org/officeDocument/2006/relationships/image" Target="../media/image5.png"/><Relationship Id="rId2" Type="http://schemas.openxmlformats.org/officeDocument/2006/relationships/tags" Target="../tags/tag192.xml"/><Relationship Id="rId1" Type="http://schemas.openxmlformats.org/officeDocument/2006/relationships/image" Target="../media/image77.png"/></Relationships>
</file>

<file path=ppt/slides/_rels/slide98.xml.rels><?xml version="1.0" encoding="UTF-8" standalone="yes"?>
<Relationships xmlns="http://schemas.openxmlformats.org/package/2006/relationships"><Relationship Id="rId5" Type="http://schemas.openxmlformats.org/officeDocument/2006/relationships/notesSlide" Target="../notesSlides/notesSlide98.xml"/><Relationship Id="rId4" Type="http://schemas.openxmlformats.org/officeDocument/2006/relationships/slideLayout" Target="../slideLayouts/slideLayout8.xml"/><Relationship Id="rId3" Type="http://schemas.openxmlformats.org/officeDocument/2006/relationships/tags" Target="../tags/tag195.xml"/><Relationship Id="rId2" Type="http://schemas.openxmlformats.org/officeDocument/2006/relationships/image" Target="../media/image5.png"/><Relationship Id="rId1" Type="http://schemas.openxmlformats.org/officeDocument/2006/relationships/tags" Target="../tags/tag194.xml"/></Relationships>
</file>

<file path=ppt/slides/_rels/slide99.xml.rels><?xml version="1.0" encoding="UTF-8" standalone="yes"?>
<Relationships xmlns="http://schemas.openxmlformats.org/package/2006/relationships"><Relationship Id="rId6" Type="http://schemas.openxmlformats.org/officeDocument/2006/relationships/notesSlide" Target="../notesSlides/notesSlide99.xml"/><Relationship Id="rId5" Type="http://schemas.openxmlformats.org/officeDocument/2006/relationships/slideLayout" Target="../slideLayouts/slideLayout8.xml"/><Relationship Id="rId4" Type="http://schemas.openxmlformats.org/officeDocument/2006/relationships/tags" Target="../tags/tag197.xml"/><Relationship Id="rId3" Type="http://schemas.openxmlformats.org/officeDocument/2006/relationships/image" Target="../media/image5.png"/><Relationship Id="rId2" Type="http://schemas.openxmlformats.org/officeDocument/2006/relationships/tags" Target="../tags/tag196.xml"/><Relationship Id="rId1" Type="http://schemas.openxmlformats.org/officeDocument/2006/relationships/image" Target="../media/image7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p:cNvSpPr>
            <a:spLocks noGrp="1"/>
          </p:cNvSpPr>
          <p:nvPr>
            <p:ph type="ctrTitle"/>
          </p:nvPr>
        </p:nvSpPr>
        <p:spPr>
          <a:xfrm>
            <a:off x="1524000" y="1596979"/>
            <a:ext cx="9473852" cy="1912983"/>
          </a:xfrm>
        </p:spPr>
        <p:txBody>
          <a:bodyPr/>
          <a:lstStyle/>
          <a:p>
            <a:r>
              <a:rPr lang="zh-CN" altLang="en-US" b="1" dirty="0" smtClean="0">
                <a:latin typeface="方正细倩简体"/>
                <a:ea typeface="方正细倩简体"/>
                <a:cs typeface="方正细倩简体"/>
              </a:rPr>
              <a:t>第</a:t>
            </a:r>
            <a:r>
              <a:rPr lang="en-US" altLang="zh-CN" b="1" dirty="0">
                <a:latin typeface="方正细倩简体"/>
                <a:ea typeface="方正细倩简体"/>
                <a:cs typeface="方正细倩简体"/>
              </a:rPr>
              <a:t>4</a:t>
            </a:r>
            <a:r>
              <a:rPr lang="zh-CN" altLang="en-US" b="1" dirty="0" smtClean="0">
                <a:latin typeface="方正细倩简体"/>
                <a:ea typeface="方正细倩简体"/>
                <a:cs typeface="方正细倩简体"/>
              </a:rPr>
              <a:t>章 </a:t>
            </a:r>
            <a:r>
              <a:rPr lang="zh-CN" altLang="en-US" b="1" dirty="0">
                <a:latin typeface="方正细倩简体"/>
                <a:ea typeface="方正细倩简体"/>
                <a:cs typeface="方正细倩简体"/>
              </a:rPr>
              <a:t>性能</a:t>
            </a:r>
            <a:r>
              <a:rPr lang="zh-CN" altLang="en-US" b="1" dirty="0" smtClean="0">
                <a:latin typeface="方正细倩简体"/>
                <a:ea typeface="方正细倩简体"/>
                <a:cs typeface="方正细倩简体"/>
              </a:rPr>
              <a:t>测试</a:t>
            </a:r>
            <a:endParaRPr lang="zh-CN" altLang="zh-CN" b="1" dirty="0"/>
          </a:p>
        </p:txBody>
      </p:sp>
      <p:sp>
        <p:nvSpPr>
          <p:cNvPr id="5" name="矩形 4"/>
          <p:cNvSpPr/>
          <p:nvPr/>
        </p:nvSpPr>
        <p:spPr>
          <a:xfrm>
            <a:off x="4242844" y="5061593"/>
            <a:ext cx="2494763" cy="1338828"/>
          </a:xfrm>
          <a:prstGeom prst="rect">
            <a:avLst/>
          </a:prstGeom>
        </p:spPr>
        <p:txBody>
          <a:bodyPr wrap="square">
            <a:spAutoFit/>
          </a:bodyPr>
          <a:lstStyle/>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性能测试概念</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性能测试指标</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性能测试分类</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1026" name="Picture 2" descr="https://timgsa.baidu.com/timg?image&amp;quality=80&amp;size=b9999_10000&amp;sec=1559040500293&amp;di=006edd8c2842f86010b2ef3740616677&amp;imgtype=0&amp;src=http%3A%2F%2Fimg.mp.itc.cn%2Fupload%2F20170523%2Fd829831d28734adbadc187b731e4a890_th.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968375" y="4982270"/>
            <a:ext cx="2358884" cy="1497474"/>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7556531" y="5061593"/>
            <a:ext cx="2494763" cy="1338828"/>
          </a:xfrm>
          <a:prstGeom prst="rect">
            <a:avLst/>
          </a:prstGeom>
        </p:spPr>
        <p:txBody>
          <a:bodyPr wrap="square">
            <a:spAutoFit/>
          </a:bodyPr>
          <a:lstStyle/>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性能测试流程</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性能测试工具</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None/>
              <a:defRPr/>
            </a:pPr>
            <a:r>
              <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实例：网站负载测试</a:t>
            </a:r>
            <a:endParaRPr lang="en-US" altLang="zh-CN" b="1" dirty="0" smtClean="0">
              <a:solidFill>
                <a:schemeClr val="accent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3" name="图片 2"/>
          <p:cNvPicPr>
            <a:picLocks noChangeAspect="1"/>
          </p:cNvPicPr>
          <p:nvPr>
            <p:custDataLst>
              <p:tags r:id="rId2"/>
            </p:custDataLst>
          </p:nvPr>
        </p:nvPicPr>
        <p:blipFill>
          <a:blip r:embed="rId3"/>
          <a:stretch>
            <a:fillRect/>
          </a:stretch>
        </p:blipFill>
        <p:spPr>
          <a:xfrm>
            <a:off x="4047490" y="662940"/>
            <a:ext cx="4270375" cy="10382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5" name="内容占位符 2"/>
          <p:cNvSpPr txBox="1"/>
          <p:nvPr/>
        </p:nvSpPr>
        <p:spPr>
          <a:xfrm>
            <a:off x="5852158" y="1835794"/>
            <a:ext cx="5120641" cy="369442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响应时间</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越短，表明软件的响应速度越快，性能越好。但是响应时间需要与用户的具体需求相结合，例如火车订票查询功能响应时间一般</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内就可以完成，而在网站下载电影时，几分钟完成下载的网站就已经很快了。</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2595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17040" y="1481181"/>
            <a:ext cx="3746498" cy="43630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par>
                                <p:cTn id="8" presetID="42" presetClass="entr" presetSubtype="0" fill="hold" nodeType="withEffect">
                                  <p:stCondLst>
                                    <p:cond delay="0"/>
                                  </p:stCondLst>
                                  <p:childTnLst>
                                    <p:set>
                                      <p:cBhvr>
                                        <p:cTn id="9" dur="1" fill="hold">
                                          <p:stCondLst>
                                            <p:cond delay="0"/>
                                          </p:stCondLst>
                                        </p:cTn>
                                        <p:tgtEl>
                                          <p:spTgt spid="125955"/>
                                        </p:tgtEl>
                                        <p:attrNameLst>
                                          <p:attrName>style.visibility</p:attrName>
                                        </p:attrNameLst>
                                      </p:cBhvr>
                                      <p:to>
                                        <p:strVal val="visible"/>
                                      </p:to>
                                    </p:set>
                                    <p:animEffect transition="in" filter="fade">
                                      <p:cBhvr>
                                        <p:cTn id="10" dur="1000"/>
                                        <p:tgtEl>
                                          <p:spTgt spid="125955"/>
                                        </p:tgtEl>
                                      </p:cBhvr>
                                    </p:animEffect>
                                    <p:anim calcmode="lin" valueType="num">
                                      <p:cBhvr>
                                        <p:cTn id="11" dur="1000" fill="hold"/>
                                        <p:tgtEl>
                                          <p:spTgt spid="125955"/>
                                        </p:tgtEl>
                                        <p:attrNameLst>
                                          <p:attrName>ppt_x</p:attrName>
                                        </p:attrNameLst>
                                      </p:cBhvr>
                                      <p:tavLst>
                                        <p:tav tm="0">
                                          <p:val>
                                            <p:strVal val="#ppt_x"/>
                                          </p:val>
                                        </p:tav>
                                        <p:tav tm="100000">
                                          <p:val>
                                            <p:strVal val="#ppt_x"/>
                                          </p:val>
                                        </p:tav>
                                      </p:tavLst>
                                    </p:anim>
                                    <p:anim calcmode="lin" valueType="num">
                                      <p:cBhvr>
                                        <p:cTn id="12" dur="1000" fill="hold"/>
                                        <p:tgtEl>
                                          <p:spTgt spid="1259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66240" y="1611308"/>
            <a:ext cx="9657078" cy="159925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③部分的第二行用于设置虚拟用户数量及虚拟用户的启动方式，选中第二行，单击【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Edit 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】按钮会弹出启动虚拟用户</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75106"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343654" y="3098166"/>
            <a:ext cx="6302250" cy="2845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75106"/>
                                        </p:tgtEl>
                                        <p:attrNameLst>
                                          <p:attrName>style.visibility</p:attrName>
                                        </p:attrNameLst>
                                      </p:cBhvr>
                                      <p:to>
                                        <p:strVal val="visible"/>
                                      </p:to>
                                    </p:set>
                                    <p:animEffect transition="in" filter="barn(inVertical)">
                                      <p:cBhvr>
                                        <p:cTn id="11" dur="500"/>
                                        <p:tgtEl>
                                          <p:spTgt spid="175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2794000" y="2453320"/>
            <a:ext cx="4439920" cy="237141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本案例</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个虚拟用户，用户的工作方式为每隔</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15</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秒启动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个用户工作，设置完成之后单击【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OK</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7613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695301" y="1659573"/>
            <a:ext cx="3220667" cy="3938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176130"/>
                                        </p:tgtEl>
                                        <p:attrNameLst>
                                          <p:attrName>style.visibility</p:attrName>
                                        </p:attrNameLst>
                                      </p:cBhvr>
                                      <p:to>
                                        <p:strVal val="visible"/>
                                      </p:to>
                                    </p:set>
                                    <p:animEffect transition="in" filter="fade">
                                      <p:cBhvr>
                                        <p:cTn id="10" dur="1000"/>
                                        <p:tgtEl>
                                          <p:spTgt spid="176130"/>
                                        </p:tgtEl>
                                      </p:cBhvr>
                                    </p:animEffect>
                                    <p:anim calcmode="lin" valueType="num">
                                      <p:cBhvr>
                                        <p:cTn id="11" dur="1000" fill="hold"/>
                                        <p:tgtEl>
                                          <p:spTgt spid="176130"/>
                                        </p:tgtEl>
                                        <p:attrNameLst>
                                          <p:attrName>ppt_x</p:attrName>
                                        </p:attrNameLst>
                                      </p:cBhvr>
                                      <p:tavLst>
                                        <p:tav tm="0">
                                          <p:val>
                                            <p:strVal val="#ppt_x"/>
                                          </p:val>
                                        </p:tav>
                                        <p:tav tm="100000">
                                          <p:val>
                                            <p:strVal val="#ppt_x"/>
                                          </p:val>
                                        </p:tav>
                                      </p:tavLst>
                                    </p:anim>
                                    <p:anim calcmode="lin" valueType="num">
                                      <p:cBhvr>
                                        <p:cTn id="12" dur="1000" fill="hold"/>
                                        <p:tgtEl>
                                          <p:spTgt spid="1761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452880" y="1417000"/>
            <a:ext cx="9723120" cy="12957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③部分的第三行用于设置测试运行时间，选中第三行，单击【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Edit 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】按钮会弹出运行时间设置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77154"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329092" y="2865120"/>
            <a:ext cx="6486868" cy="294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77154"/>
                                        </p:tgtEl>
                                        <p:attrNameLst>
                                          <p:attrName>style.visibility</p:attrName>
                                        </p:attrNameLst>
                                      </p:cBhvr>
                                      <p:to>
                                        <p:strVal val="visible"/>
                                      </p:to>
                                    </p:set>
                                    <p:animEffect transition="in" filter="barn(inVertical)">
                                      <p:cBhvr>
                                        <p:cTn id="11" dur="500"/>
                                        <p:tgtEl>
                                          <p:spTgt spid="177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219199" y="2087560"/>
            <a:ext cx="7599680" cy="29619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的运行时间设置有两种方式（两个单选按钮）。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Run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until completion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：运行直到所有用户工作结束。</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Run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for * days and *(HH:MM:SS)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：设定测试运行时间，如果到指定时间还有用户没有完成工作，依然停止测试</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7817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032237" y="1515445"/>
            <a:ext cx="2618103" cy="4479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14" presetClass="entr" presetSubtype="10" fill="hold" nodeType="withEffect">
                                  <p:stCondLst>
                                    <p:cond delay="0"/>
                                  </p:stCondLst>
                                  <p:childTnLst>
                                    <p:set>
                                      <p:cBhvr>
                                        <p:cTn id="9" dur="1" fill="hold">
                                          <p:stCondLst>
                                            <p:cond delay="0"/>
                                          </p:stCondLst>
                                        </p:cTn>
                                        <p:tgtEl>
                                          <p:spTgt spid="178179"/>
                                        </p:tgtEl>
                                        <p:attrNameLst>
                                          <p:attrName>style.visibility</p:attrName>
                                        </p:attrNameLst>
                                      </p:cBhvr>
                                      <p:to>
                                        <p:strVal val="visible"/>
                                      </p:to>
                                    </p:set>
                                    <p:animEffect transition="in" filter="randombar(horizontal)">
                                      <p:cBhvr>
                                        <p:cTn id="10" dur="500"/>
                                        <p:tgtEl>
                                          <p:spTgt spid="1781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239518" y="1396680"/>
            <a:ext cx="10251442" cy="148098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③部分的第四行用于设置停止虚拟用户的方式，选中第四行，单击【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Edit 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】按钮会弹出停止虚拟用户</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79202"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72616" y="2786220"/>
            <a:ext cx="6994845" cy="3177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79202"/>
                                        </p:tgtEl>
                                        <p:attrNameLst>
                                          <p:attrName>style.visibility</p:attrName>
                                        </p:attrNameLst>
                                      </p:cBhvr>
                                      <p:to>
                                        <p:strVal val="visible"/>
                                      </p:to>
                                    </p:set>
                                    <p:animEffect transition="in" filter="barn(inVertical)">
                                      <p:cBhvr>
                                        <p:cTn id="11" dur="500"/>
                                        <p:tgtEl>
                                          <p:spTgt spid="179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239518" y="1386520"/>
            <a:ext cx="10251442" cy="14278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本案例</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所有虚拟用户同时停止工作，设置完成后单击【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OK</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】按钮。设置完成之后，在④的位置会显示整个场景</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设计方案</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802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399427" y="2674620"/>
            <a:ext cx="6506256" cy="364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2560" y="544322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1100" advClick="0">
        <p14:switch dir="r"/>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80226"/>
                                        </p:tgtEl>
                                        <p:attrNameLst>
                                          <p:attrName>style.visibility</p:attrName>
                                        </p:attrNameLst>
                                      </p:cBhvr>
                                      <p:to>
                                        <p:strVal val="visible"/>
                                      </p:to>
                                    </p:set>
                                    <p:animEffect transition="in" filter="barn(inVertical)">
                                      <p:cBhvr>
                                        <p:cTn id="11" dur="500"/>
                                        <p:tgtEl>
                                          <p:spTgt spid="180226"/>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randombar(horizontal)">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239518" y="1315400"/>
            <a:ext cx="10251442" cy="12320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好场景之后，单击图</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4-31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左上角的【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Start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Scenatio</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】按钮开始执行</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场景</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5" name="对象 4"/>
          <p:cNvGraphicFramePr>
            <a:graphicFrameLocks noChangeAspect="1"/>
          </p:cNvGraphicFramePr>
          <p:nvPr/>
        </p:nvGraphicFramePr>
        <p:xfrm>
          <a:off x="3398519" y="2093990"/>
          <a:ext cx="6497322" cy="4188663"/>
        </p:xfrm>
        <a:graphic>
          <a:graphicData uri="http://schemas.openxmlformats.org/presentationml/2006/ole">
            <mc:AlternateContent xmlns:mc="http://schemas.openxmlformats.org/markup-compatibility/2006">
              <mc:Choice xmlns:v="urn:schemas-microsoft-com:vml" Requires="v">
                <p:oleObj spid="_x0000_s181270" name="Visio" r:id="rId1" imgW="9982200" imgH="6438900" progId="Visio.Drawing.11">
                  <p:embed/>
                </p:oleObj>
              </mc:Choice>
              <mc:Fallback>
                <p:oleObj name="Visio" r:id="rId1" imgW="9982200" imgH="64389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8519" y="2093990"/>
                        <a:ext cx="6497322" cy="4188663"/>
                      </a:xfrm>
                      <a:prstGeom prst="rect">
                        <a:avLst/>
                      </a:prstGeom>
                      <a:noFill/>
                    </p:spPr>
                  </p:pic>
                </p:oleObj>
              </mc:Fallback>
            </mc:AlternateContent>
          </a:graphicData>
        </a:graphic>
      </p:graphicFrame>
      <p:pic>
        <p:nvPicPr>
          <p:cNvPr id="6" name="图片 5"/>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randombar(horizontal)">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64638" y="1843720"/>
            <a:ext cx="6167122" cy="36223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的场景执行界面可分为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部分：</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①：</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场景组，这里可以看到目前有</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8</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个用户已经开始运行，还有</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个用户正等待启动。</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②：</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场景运行状态，它显示场景执行的所有信息，包括执行的用户、监控的性能指标、测试运行时间、失败与错误信息等</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456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894107" y="1705293"/>
            <a:ext cx="3371428" cy="41062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13" presetClass="entr" presetSubtype="16" fill="hold" nodeType="withEffect">
                                  <p:stCondLst>
                                    <p:cond delay="0"/>
                                  </p:stCondLst>
                                  <p:childTnLst>
                                    <p:set>
                                      <p:cBhvr>
                                        <p:cTn id="9" dur="1" fill="hold">
                                          <p:stCondLst>
                                            <p:cond delay="0"/>
                                          </p:stCondLst>
                                        </p:cTn>
                                        <p:tgtEl>
                                          <p:spTgt spid="194563"/>
                                        </p:tgtEl>
                                        <p:attrNameLst>
                                          <p:attrName>style.visibility</p:attrName>
                                        </p:attrNameLst>
                                      </p:cBhvr>
                                      <p:to>
                                        <p:strVal val="visible"/>
                                      </p:to>
                                    </p:set>
                                    <p:animEffect transition="in" filter="plus(in)">
                                      <p:cBhvr>
                                        <p:cTn id="10" dur="2000"/>
                                        <p:tgtEl>
                                          <p:spTgt spid="1945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66238" y="1761643"/>
            <a:ext cx="5323842" cy="399352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③：</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性能指标，这里显示本次测试要监控的性能指标的变化。</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场景执行图可知</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本次负载测试监控了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个性能指标：并发用户数、点击率和响应时间。左侧栏还显示了其他更多性能指标，用户可以双击添加想要监控的指标。</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8"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721387" y="1705293"/>
            <a:ext cx="3371428" cy="41062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13" presetClass="entr" presetSubtype="16"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plus(in)">
                                      <p:cBhvr>
                                        <p:cTn id="10"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03678" y="2300123"/>
            <a:ext cx="3782061" cy="242427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案例</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设置了测试运行时间为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分钟，当运行了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分钟之后，测试就会停止</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测试结果如右图。</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5586"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632559" y="1778000"/>
            <a:ext cx="6028581" cy="3901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95586"/>
                                        </p:tgtEl>
                                        <p:attrNameLst>
                                          <p:attrName>style.visibility</p:attrName>
                                        </p:attrNameLst>
                                      </p:cBhvr>
                                      <p:to>
                                        <p:strVal val="visible"/>
                                      </p:to>
                                    </p:set>
                                    <p:animEffect transition="in" filter="barn(inVertical)">
                                      <p:cBhvr>
                                        <p:cTn id="11" dur="500"/>
                                        <p:tgtEl>
                                          <p:spTgt spid="1955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3422777" y="1436375"/>
            <a:ext cx="6422263" cy="4639305"/>
            <a:chOff x="2528697" y="1412241"/>
            <a:chExt cx="7319905" cy="4897120"/>
          </a:xfrm>
        </p:grpSpPr>
        <p:pic>
          <p:nvPicPr>
            <p:cNvPr id="12800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28697" y="1412241"/>
              <a:ext cx="7319905" cy="48971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内容占位符 2"/>
            <p:cNvSpPr txBox="1"/>
            <p:nvPr/>
          </p:nvSpPr>
          <p:spPr>
            <a:xfrm>
              <a:off x="4600622" y="1738664"/>
              <a:ext cx="4500879" cy="242442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吞吐量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Throughput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）是指单位时间内系统能够完成的工作量，它衡量的是软件系统服务器的处理能力。</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 name="内容占位符 2"/>
          <p:cNvSpPr txBox="1"/>
          <p:nvPr/>
        </p:nvSpPr>
        <p:spPr>
          <a:xfrm>
            <a:off x="1422401" y="1361441"/>
            <a:ext cx="2143759" cy="76834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吞吐量</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67177" y="1497483"/>
            <a:ext cx="9367522" cy="137779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由执行结果可</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观察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到整个测试的结果，本次测试有错误产生，单击错误选项弹出错误</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输出</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6610"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29097" y="2875280"/>
            <a:ext cx="7928943" cy="269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4"/>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96610"/>
                                        </p:tgtEl>
                                        <p:attrNameLst>
                                          <p:attrName>style.visibility</p:attrName>
                                        </p:attrNameLst>
                                      </p:cBhvr>
                                      <p:to>
                                        <p:strVal val="visible"/>
                                      </p:to>
                                    </p:set>
                                    <p:animEffect transition="in" filter="barn(inVertical)">
                                      <p:cBhvr>
                                        <p:cTn id="11" dur="500"/>
                                        <p:tgtEl>
                                          <p:spTgt spid="1966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299708" y="2279803"/>
            <a:ext cx="5758183" cy="283067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报错误为“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Request image not found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”，即未发现响应图片，这与脚本录制回放时所报错误一样，是由于网页加载缓慢导致图片加载不完全所报的错误。</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9763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04708" y="1647372"/>
            <a:ext cx="2589211" cy="4095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6160" y="5457157"/>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图片 4"/>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1100" advClick="0">
        <p14:switch dir="r"/>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197634"/>
                                        </p:tgtEl>
                                        <p:attrNameLst>
                                          <p:attrName>style.visibility</p:attrName>
                                        </p:attrNameLst>
                                      </p:cBhvr>
                                      <p:to>
                                        <p:strVal val="visible"/>
                                      </p:to>
                                    </p:set>
                                    <p:anim calcmode="lin" valueType="num">
                                      <p:cBhvr>
                                        <p:cTn id="7" dur="500" fill="hold"/>
                                        <p:tgtEl>
                                          <p:spTgt spid="197634"/>
                                        </p:tgtEl>
                                        <p:attrNameLst>
                                          <p:attrName>ppt_w</p:attrName>
                                        </p:attrNameLst>
                                      </p:cBhvr>
                                      <p:tavLst>
                                        <p:tav tm="0">
                                          <p:val>
                                            <p:fltVal val="0"/>
                                          </p:val>
                                        </p:tav>
                                        <p:tav tm="100000">
                                          <p:val>
                                            <p:strVal val="#ppt_w"/>
                                          </p:val>
                                        </p:tav>
                                      </p:tavLst>
                                    </p:anim>
                                    <p:anim calcmode="lin" valueType="num">
                                      <p:cBhvr>
                                        <p:cTn id="8" dur="500" fill="hold"/>
                                        <p:tgtEl>
                                          <p:spTgt spid="197634"/>
                                        </p:tgtEl>
                                        <p:attrNameLst>
                                          <p:attrName>ppt_h</p:attrName>
                                        </p:attrNameLst>
                                      </p:cBhvr>
                                      <p:tavLst>
                                        <p:tav tm="0">
                                          <p:val>
                                            <p:fltVal val="0"/>
                                          </p:val>
                                        </p:tav>
                                        <p:tav tm="100000">
                                          <p:val>
                                            <p:strVal val="#ppt_h"/>
                                          </p:val>
                                        </p:tav>
                                      </p:tavLst>
                                    </p:anim>
                                    <p:anim calcmode="lin" valueType="num">
                                      <p:cBhvr>
                                        <p:cTn id="9" dur="500" fill="hold"/>
                                        <p:tgtEl>
                                          <p:spTgt spid="197634"/>
                                        </p:tgtEl>
                                        <p:attrNameLst>
                                          <p:attrName>style.rotation</p:attrName>
                                        </p:attrNameLst>
                                      </p:cBhvr>
                                      <p:tavLst>
                                        <p:tav tm="0">
                                          <p:val>
                                            <p:fltVal val="360"/>
                                          </p:val>
                                        </p:tav>
                                        <p:tav tm="100000">
                                          <p:val>
                                            <p:fltVal val="0"/>
                                          </p:val>
                                        </p:tav>
                                      </p:tavLst>
                                    </p:anim>
                                    <p:animEffect transition="in" filter="fade">
                                      <p:cBhvr>
                                        <p:cTn id="10" dur="500"/>
                                        <p:tgtEl>
                                          <p:spTgt spid="197634"/>
                                        </p:tgtEl>
                                      </p:cBhvr>
                                    </p:animEffec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up)">
                                      <p:cBhvr>
                                        <p:cTn id="14" dur="500"/>
                                        <p:tgtEl>
                                          <p:spTgt spid="7"/>
                                        </p:tgtEl>
                                      </p:cBhvr>
                                    </p:animEffect>
                                  </p:childTnLst>
                                </p:cTn>
                              </p:par>
                            </p:childTnLst>
                          </p:cTn>
                        </p:par>
                        <p:par>
                          <p:cTn id="15" fill="hold">
                            <p:stCondLst>
                              <p:cond delay="1000"/>
                            </p:stCondLst>
                            <p:childTnLst>
                              <p:par>
                                <p:cTn id="16" presetID="14" presetClass="entr" presetSubtype="10" fill="hold"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randombar(horizontal)">
                                      <p:cBhvr>
                                        <p:cTn id="1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290321" y="1578763"/>
            <a:ext cx="10261600" cy="1641957"/>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测试结束之后</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主界面</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单击工具栏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中的【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Analysis Results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】按钮进行结果分析，分析结果时会弹出一个确认</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98658"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51336" y="3220720"/>
            <a:ext cx="6637152" cy="2118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98658"/>
                                        </p:tgtEl>
                                        <p:attrNameLst>
                                          <p:attrName>style.visibility</p:attrName>
                                        </p:attrNameLst>
                                      </p:cBhvr>
                                      <p:to>
                                        <p:strVal val="visible"/>
                                      </p:to>
                                    </p:set>
                                    <p:animEffect transition="in" filter="barn(inVertical)">
                                      <p:cBhvr>
                                        <p:cTn id="11" dur="500"/>
                                        <p:tgtEl>
                                          <p:spTgt spid="1986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290321" y="1375564"/>
            <a:ext cx="9418319" cy="82097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确认框中单击</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Yes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Analysis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会生成结果分析报告</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99682"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587615" y="2105102"/>
            <a:ext cx="6104708" cy="4122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99682"/>
                                        </p:tgtEl>
                                        <p:attrNameLst>
                                          <p:attrName>style.visibility</p:attrName>
                                        </p:attrNameLst>
                                      </p:cBhvr>
                                      <p:to>
                                        <p:strVal val="visible"/>
                                      </p:to>
                                    </p:set>
                                    <p:animEffect transition="in" filter="barn(inVertical)">
                                      <p:cBhvr>
                                        <p:cTn id="11" dur="500"/>
                                        <p:tgtEl>
                                          <p:spTgt spid="1996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795779" y="1710844"/>
            <a:ext cx="5163821" cy="39990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在测试报告中，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测试人员可以</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看到测试场景名称、文件来源、持续时间以及统计结果等信息。此外，还可以在左侧栏的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Graphs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（图表）文件夹下选择单独查看某一项指标的结果分析报告，这些结果分析报告以图表的形式展示，更直观清晰。</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 name="组合 2"/>
          <p:cNvGrpSpPr/>
          <p:nvPr/>
        </p:nvGrpSpPr>
        <p:grpSpPr>
          <a:xfrm>
            <a:off x="7061200" y="2052956"/>
            <a:ext cx="4626693" cy="3291204"/>
            <a:chOff x="7061200" y="2052956"/>
            <a:chExt cx="4626693" cy="3291204"/>
          </a:xfrm>
        </p:grpSpPr>
        <p:pic>
          <p:nvPicPr>
            <p:cNvPr id="20070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061200" y="2052956"/>
              <a:ext cx="4626693" cy="3291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rot="17922871">
              <a:off x="7995486" y="3365422"/>
              <a:ext cx="1647753" cy="7072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8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测试报告</a:t>
              </a:r>
              <a:endParaRPr lang="en-US" altLang="zh-CN" sz="28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58899" y="1314604"/>
            <a:ext cx="9735821" cy="7580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查看</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Running </a:t>
            </a:r>
            <a:r>
              <a:rPr lang="en-US" altLang="zh-CN" sz="2400" dirty="0" err="1">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Vusers</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（并发用户数）的图表分析</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01730"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708363" y="2042160"/>
            <a:ext cx="6146519" cy="425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01730"/>
                                        </p:tgtEl>
                                        <p:attrNameLst>
                                          <p:attrName>style.visibility</p:attrName>
                                        </p:attrNameLst>
                                      </p:cBhvr>
                                      <p:to>
                                        <p:strVal val="visible"/>
                                      </p:to>
                                    </p:set>
                                    <p:animEffect transition="in" filter="barn(inVertical)">
                                      <p:cBhvr>
                                        <p:cTn id="11" dur="500"/>
                                        <p:tgtEl>
                                          <p:spTgt spid="2017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11299" y="1954684"/>
            <a:ext cx="9735821" cy="29627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Running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的横坐标为时间，纵坐标为用户数，由图表折线走向可以看出每隔</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15s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启动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个虚拟用户，在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150s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处启动了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个虚拟用户，此后一直到测试结束，</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个虚拟用户一直并发执行，测试结束时，拆线垂直下降，表明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个虚拟用户是同时结束测试的，这与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中的场景设计一致，符合预期结果。</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11298" y="1284124"/>
            <a:ext cx="9735821" cy="21804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用户还可以添加其他图表，步骤如下所示：</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Graphs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Add New Item</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Add New Graph</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】添加新的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图表</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0275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492003" y="2529839"/>
            <a:ext cx="5566079" cy="3759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02754"/>
                                        </p:tgtEl>
                                        <p:attrNameLst>
                                          <p:attrName>style.visibility</p:attrName>
                                        </p:attrNameLst>
                                      </p:cBhvr>
                                      <p:to>
                                        <p:strVal val="visible"/>
                                      </p:to>
                                    </p:set>
                                    <p:animEffect transition="in" filter="barn(inVertical)">
                                      <p:cBhvr>
                                        <p:cTn id="11" dur="500"/>
                                        <p:tgtEl>
                                          <p:spTgt spid="2027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958339" y="2066444"/>
            <a:ext cx="3456941" cy="25258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Add New Graph</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】选项之后会弹出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Open a New Graph</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03778"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160929" y="1336039"/>
            <a:ext cx="4478338" cy="4956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203778"/>
                                        </p:tgtEl>
                                        <p:attrNameLst>
                                          <p:attrName>style.visibility</p:attrName>
                                        </p:attrNameLst>
                                      </p:cBhvr>
                                      <p:to>
                                        <p:strVal val="visible"/>
                                      </p:to>
                                    </p:set>
                                    <p:animEffect transition="in" filter="wipe(up)">
                                      <p:cBhvr>
                                        <p:cTn id="11" dur="500"/>
                                        <p:tgtEl>
                                          <p:spTgt spid="2037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846579" y="1853084"/>
            <a:ext cx="3944621" cy="36129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想要查看的指标，例如，添加“</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Error Statistics(by Description)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”（错误统计）选项，单击【</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Filter&amp;Open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】按钮，弹出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Graph Settings</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0480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000869" y="1645679"/>
            <a:ext cx="5835214" cy="4109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04802"/>
                                        </p:tgtEl>
                                        <p:attrNameLst>
                                          <p:attrName>style.visibility</p:attrName>
                                        </p:attrNameLst>
                                      </p:cBhvr>
                                      <p:to>
                                        <p:strVal val="visible"/>
                                      </p:to>
                                    </p:set>
                                    <p:animEffect transition="in" filter="barn(inVertical)">
                                      <p:cBhvr>
                                        <p:cTn id="11" dur="500"/>
                                        <p:tgtEl>
                                          <p:spTgt spid="2048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879600" y="1632594"/>
            <a:ext cx="5730240" cy="408748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吞吐量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的度量单位可以是请求数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秒、页面数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秒、访问人数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天、处理业务数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小时等。</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吞吐量是软件系统衡量自身负载能力的一个很重要的指标，吞吐量越大，系统单位时间内处理的数据就越多，系统的负载能力就越强</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29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833360" y="1537859"/>
            <a:ext cx="3329940" cy="3758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55" presetClass="entr" presetSubtype="0" fill="hold" nodeType="withEffect">
                                  <p:stCondLst>
                                    <p:cond delay="0"/>
                                  </p:stCondLst>
                                  <p:childTnLst>
                                    <p:set>
                                      <p:cBhvr>
                                        <p:cTn id="9" dur="1" fill="hold">
                                          <p:stCondLst>
                                            <p:cond delay="0"/>
                                          </p:stCondLst>
                                        </p:cTn>
                                        <p:tgtEl>
                                          <p:spTgt spid="129026"/>
                                        </p:tgtEl>
                                        <p:attrNameLst>
                                          <p:attrName>style.visibility</p:attrName>
                                        </p:attrNameLst>
                                      </p:cBhvr>
                                      <p:to>
                                        <p:strVal val="visible"/>
                                      </p:to>
                                    </p:set>
                                    <p:anim calcmode="lin" valueType="num">
                                      <p:cBhvr>
                                        <p:cTn id="10" dur="1000" fill="hold"/>
                                        <p:tgtEl>
                                          <p:spTgt spid="129026"/>
                                        </p:tgtEl>
                                        <p:attrNameLst>
                                          <p:attrName>ppt_w</p:attrName>
                                        </p:attrNameLst>
                                      </p:cBhvr>
                                      <p:tavLst>
                                        <p:tav tm="0">
                                          <p:val>
                                            <p:strVal val="#ppt_w*0.70"/>
                                          </p:val>
                                        </p:tav>
                                        <p:tav tm="100000">
                                          <p:val>
                                            <p:strVal val="#ppt_w"/>
                                          </p:val>
                                        </p:tav>
                                      </p:tavLst>
                                    </p:anim>
                                    <p:anim calcmode="lin" valueType="num">
                                      <p:cBhvr>
                                        <p:cTn id="11" dur="1000" fill="hold"/>
                                        <p:tgtEl>
                                          <p:spTgt spid="129026"/>
                                        </p:tgtEl>
                                        <p:attrNameLst>
                                          <p:attrName>ppt_h</p:attrName>
                                        </p:attrNameLst>
                                      </p:cBhvr>
                                      <p:tavLst>
                                        <p:tav tm="0">
                                          <p:val>
                                            <p:strVal val="#ppt_h"/>
                                          </p:val>
                                        </p:tav>
                                        <p:tav tm="100000">
                                          <p:val>
                                            <p:strVal val="#ppt_h"/>
                                          </p:val>
                                        </p:tav>
                                      </p:tavLst>
                                    </p:anim>
                                    <p:animEffect transition="in" filter="fade">
                                      <p:cBhvr>
                                        <p:cTn id="12" dur="1000"/>
                                        <p:tgtEl>
                                          <p:spTgt spid="129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646419" y="2168044"/>
            <a:ext cx="5702301" cy="32167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在上图中，用户</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可以</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设置错误过滤条件，“</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Error Message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”选项可以显示错误的详细信息，如错误提示和错误代码等；</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可以显示每个用户的错误情况，如每个用户的出错率占总错误的百分比</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0582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67560" y="1449173"/>
            <a:ext cx="3083560" cy="44208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5827"/>
                                        </p:tgtEl>
                                        <p:attrNameLst>
                                          <p:attrName>style.visibility</p:attrName>
                                        </p:attrNameLst>
                                      </p:cBhvr>
                                      <p:to>
                                        <p:strVal val="visible"/>
                                      </p:to>
                                    </p:set>
                                    <p:animEffect transition="in" filter="fade">
                                      <p:cBhvr>
                                        <p:cTn id="7" dur="500"/>
                                        <p:tgtEl>
                                          <p:spTgt spid="2058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79219" y="2015644"/>
            <a:ext cx="3914142" cy="30541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次选择以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Error Message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和</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两个字段过滤错误信息，然后单击【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OK</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生成</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错误统计图表</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06850"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458042" y="1518920"/>
            <a:ext cx="6193355" cy="4282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06850"/>
                                        </p:tgtEl>
                                        <p:attrNameLst>
                                          <p:attrName>style.visibility</p:attrName>
                                        </p:attrNameLst>
                                      </p:cBhvr>
                                      <p:to>
                                        <p:strVal val="visible"/>
                                      </p:to>
                                    </p:set>
                                    <p:animEffect transition="in" filter="barn(inVertical)">
                                      <p:cBhvr>
                                        <p:cTn id="11" dur="500"/>
                                        <p:tgtEl>
                                          <p:spTgt spid="2068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643636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4.6.5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Analysis</a:t>
            </a:r>
            <a:r>
              <a:rPr lang="zh-CN" altLang="en-US" sz="3200" b="1" dirty="0" smtClean="0">
                <a:solidFill>
                  <a:srgbClr val="1353A2"/>
                </a:solidFill>
                <a:latin typeface="微软雅黑" panose="020B0503020204020204" pitchFamily="34" charset="-122"/>
                <a:ea typeface="微软雅黑" panose="020B0503020204020204" pitchFamily="34" charset="-122"/>
              </a:rPr>
              <a:t>分析测试结果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63698" y="2015644"/>
            <a:ext cx="9674861" cy="30541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错误统计表</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显示</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了每个用户的错误百分比，并且由下面表格中的错误信息可知，每个用户的错误都是一样的，错误码都是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27987</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，报错的代码行都是</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Action.c</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文件中的第</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66</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行代码，错误内容为未发现响应图片。这个错误在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4.6.3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节脚本回放时就已经有提示，其原因是网页加载缓慢导致图片未加载出来</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9338" y="500143"/>
            <a:ext cx="5903119" cy="584776"/>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微软雅黑" panose="020B0503020204020204" pitchFamily="34" charset="-122"/>
                <a:ea typeface="微软雅黑" panose="020B0503020204020204" pitchFamily="34" charset="-122"/>
              </a:rPr>
              <a:t>4.7 </a:t>
            </a:r>
            <a:r>
              <a:rPr lang="zh-CN" altLang="en-US" sz="3200" b="1" dirty="0" smtClean="0">
                <a:solidFill>
                  <a:srgbClr val="1353A2"/>
                </a:solidFill>
                <a:latin typeface="微软雅黑" panose="020B0503020204020204" pitchFamily="34" charset="-122"/>
                <a:ea typeface="微软雅黑" panose="020B0503020204020204" pitchFamily="34" charset="-122"/>
              </a:rPr>
              <a:t>本章小结</a:t>
            </a:r>
            <a:endParaRPr lang="zh-CN" altLang="en-US" sz="3200" b="1" dirty="0">
              <a:solidFill>
                <a:srgbClr val="1353A2"/>
              </a:solidFill>
              <a:latin typeface="微软雅黑" panose="020B0503020204020204" pitchFamily="34" charset="-122"/>
              <a:ea typeface="微软雅黑" panose="020B0503020204020204" pitchFamily="34" charset="-122"/>
            </a:endParaRPr>
          </a:p>
        </p:txBody>
      </p:sp>
      <p:sp>
        <p:nvSpPr>
          <p:cNvPr id="67" name="矩形 66"/>
          <p:cNvSpPr/>
          <p:nvPr/>
        </p:nvSpPr>
        <p:spPr>
          <a:xfrm>
            <a:off x="5688384" y="1774059"/>
            <a:ext cx="5068146" cy="3731278"/>
          </a:xfrm>
          <a:prstGeom prst="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indent="457200" defTabSz="720725">
              <a:lnSpc>
                <a:spcPct val="150000"/>
              </a:lnSpc>
            </a:pPr>
            <a:r>
              <a:rPr lang="zh-CN" altLang="zh-CN" sz="2000" dirty="0" smtClean="0">
                <a:solidFill>
                  <a:srgbClr val="1353A2"/>
                </a:solidFill>
                <a:latin typeface="微软雅黑" panose="020B0503020204020204" pitchFamily="34" charset="-122"/>
                <a:ea typeface="微软雅黑" panose="020B0503020204020204" pitchFamily="34" charset="-122"/>
              </a:rPr>
              <a:t>本章</a:t>
            </a:r>
            <a:r>
              <a:rPr lang="zh-CN" altLang="zh-CN" sz="2000" dirty="0">
                <a:solidFill>
                  <a:srgbClr val="1353A2"/>
                </a:solidFill>
                <a:latin typeface="微软雅黑" panose="020B0503020204020204" pitchFamily="34" charset="-122"/>
                <a:ea typeface="微软雅黑" panose="020B0503020204020204" pitchFamily="34" charset="-122"/>
              </a:rPr>
              <a:t>主要讲解了性能测试的相关知识，首先介绍了性能测试的概念、性能测试的指标、性能测试的种类与性能测试流程；然后介绍了性能测试的常用工具</a:t>
            </a:r>
            <a:r>
              <a:rPr lang="en-US" altLang="zh-CN" sz="2000" dirty="0" err="1">
                <a:solidFill>
                  <a:srgbClr val="1353A2"/>
                </a:solidFill>
                <a:latin typeface="微软雅黑" panose="020B0503020204020204" pitchFamily="34" charset="-122"/>
                <a:ea typeface="微软雅黑" panose="020B0503020204020204" pitchFamily="34" charset="-122"/>
              </a:rPr>
              <a:t>LoadRunner</a:t>
            </a:r>
            <a:r>
              <a:rPr lang="zh-CN" altLang="zh-CN" sz="2000" dirty="0">
                <a:solidFill>
                  <a:srgbClr val="1353A2"/>
                </a:solidFill>
                <a:latin typeface="微软雅黑" panose="020B0503020204020204" pitchFamily="34" charset="-122"/>
                <a:ea typeface="微软雅黑" panose="020B0503020204020204" pitchFamily="34" charset="-122"/>
              </a:rPr>
              <a:t>和</a:t>
            </a:r>
            <a:r>
              <a:rPr lang="en-US" altLang="zh-CN" sz="2000" dirty="0" err="1">
                <a:solidFill>
                  <a:srgbClr val="1353A2"/>
                </a:solidFill>
                <a:latin typeface="微软雅黑" panose="020B0503020204020204" pitchFamily="34" charset="-122"/>
                <a:ea typeface="微软雅黑" panose="020B0503020204020204" pitchFamily="34" charset="-122"/>
              </a:rPr>
              <a:t>Jmeter</a:t>
            </a:r>
            <a:r>
              <a:rPr lang="zh-CN" altLang="zh-CN" sz="2000" dirty="0">
                <a:solidFill>
                  <a:srgbClr val="1353A2"/>
                </a:solidFill>
                <a:latin typeface="微软雅黑" panose="020B0503020204020204" pitchFamily="34" charset="-122"/>
                <a:ea typeface="微软雅黑" panose="020B0503020204020204" pitchFamily="34" charset="-122"/>
              </a:rPr>
              <a:t>；最后讲解了使用</a:t>
            </a:r>
            <a:r>
              <a:rPr lang="en-US" altLang="zh-CN" sz="2000" dirty="0" err="1">
                <a:solidFill>
                  <a:srgbClr val="1353A2"/>
                </a:solidFill>
                <a:latin typeface="微软雅黑" panose="020B0503020204020204" pitchFamily="34" charset="-122"/>
                <a:ea typeface="微软雅黑" panose="020B0503020204020204" pitchFamily="34" charset="-122"/>
              </a:rPr>
              <a:t>LoadRunner</a:t>
            </a:r>
            <a:r>
              <a:rPr lang="zh-CN" altLang="zh-CN" sz="2000" dirty="0">
                <a:solidFill>
                  <a:srgbClr val="1353A2"/>
                </a:solidFill>
                <a:latin typeface="微软雅黑" panose="020B0503020204020204" pitchFamily="34" charset="-122"/>
                <a:ea typeface="微软雅黑" panose="020B0503020204020204" pitchFamily="34" charset="-122"/>
              </a:rPr>
              <a:t>进行网站负载测试的实例。通过本章的学习，读者应当对性能测试有一个整体的认识与了解，并熟悉性能测试工具</a:t>
            </a:r>
            <a:r>
              <a:rPr lang="en-US" altLang="zh-CN" sz="2000" dirty="0" err="1">
                <a:solidFill>
                  <a:srgbClr val="1353A2"/>
                </a:solidFill>
                <a:latin typeface="微软雅黑" panose="020B0503020204020204" pitchFamily="34" charset="-122"/>
                <a:ea typeface="微软雅黑" panose="020B0503020204020204" pitchFamily="34" charset="-122"/>
              </a:rPr>
              <a:t>LoadRunner</a:t>
            </a:r>
            <a:r>
              <a:rPr lang="zh-CN" altLang="zh-CN" sz="2000" dirty="0">
                <a:solidFill>
                  <a:srgbClr val="1353A2"/>
                </a:solidFill>
                <a:latin typeface="微软雅黑" panose="020B0503020204020204" pitchFamily="34" charset="-122"/>
                <a:ea typeface="微软雅黑" panose="020B0503020204020204" pitchFamily="34" charset="-122"/>
              </a:rPr>
              <a:t>的使用。</a:t>
            </a:r>
            <a:endParaRPr lang="zh-CN" altLang="en-US" sz="2000" dirty="0">
              <a:solidFill>
                <a:srgbClr val="1353A2"/>
              </a:solidFill>
              <a:latin typeface="微软雅黑" panose="020B0503020204020204" pitchFamily="34" charset="-122"/>
              <a:ea typeface="微软雅黑" panose="020B0503020204020204" pitchFamily="34" charset="-122"/>
            </a:endParaRPr>
          </a:p>
        </p:txBody>
      </p:sp>
      <p:cxnSp>
        <p:nvCxnSpPr>
          <p:cNvPr id="94" name="直接连接符 71"/>
          <p:cNvCxnSpPr/>
          <p:nvPr/>
        </p:nvCxnSpPr>
        <p:spPr>
          <a:xfrm flipH="1">
            <a:off x="9202549" y="7121749"/>
            <a:ext cx="1474501" cy="1463953"/>
          </a:xfrm>
          <a:prstGeom prst="line">
            <a:avLst/>
          </a:prstGeom>
          <a:ln>
            <a:solidFill>
              <a:srgbClr val="FEA521"/>
            </a:solidFill>
          </a:ln>
        </p:spPr>
        <p:style>
          <a:lnRef idx="1">
            <a:schemeClr val="accent1"/>
          </a:lnRef>
          <a:fillRef idx="0">
            <a:schemeClr val="accent1"/>
          </a:fillRef>
          <a:effectRef idx="0">
            <a:schemeClr val="accent1"/>
          </a:effectRef>
          <a:fontRef idx="minor">
            <a:schemeClr val="tx1"/>
          </a:fontRef>
        </p:style>
      </p:cxnSp>
      <p:cxnSp>
        <p:nvCxnSpPr>
          <p:cNvPr id="95" name="直接连接符 73"/>
          <p:cNvCxnSpPr/>
          <p:nvPr/>
        </p:nvCxnSpPr>
        <p:spPr>
          <a:xfrm flipH="1">
            <a:off x="11069007" y="5941656"/>
            <a:ext cx="658541" cy="626903"/>
          </a:xfrm>
          <a:prstGeom prst="line">
            <a:avLst/>
          </a:prstGeom>
          <a:ln>
            <a:solidFill>
              <a:srgbClr val="05B0F3"/>
            </a:solidFill>
          </a:ln>
        </p:spPr>
        <p:style>
          <a:lnRef idx="1">
            <a:schemeClr val="accent1"/>
          </a:lnRef>
          <a:fillRef idx="0">
            <a:schemeClr val="accent1"/>
          </a:fillRef>
          <a:effectRef idx="0">
            <a:schemeClr val="accent1"/>
          </a:effectRef>
          <a:fontRef idx="minor">
            <a:schemeClr val="tx1"/>
          </a:fontRef>
        </p:style>
      </p:cxnSp>
      <p:pic>
        <p:nvPicPr>
          <p:cNvPr id="65"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03321" y="1634705"/>
            <a:ext cx="4730773" cy="3870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tretch>
            <a:fillRect/>
          </a:stretch>
        </p:blipFill>
        <p:spPr>
          <a:xfrm>
            <a:off x="3394075" y="1219200"/>
            <a:ext cx="51581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4216401" y="1381760"/>
            <a:ext cx="4917440" cy="4744720"/>
            <a:chOff x="3251201" y="1261650"/>
            <a:chExt cx="5770878" cy="5105813"/>
          </a:xfrm>
        </p:grpSpPr>
        <p:pic>
          <p:nvPicPr>
            <p:cNvPr id="130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251201" y="1261650"/>
              <a:ext cx="5770878" cy="5105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内容占位符 2"/>
            <p:cNvSpPr txBox="1"/>
            <p:nvPr/>
          </p:nvSpPr>
          <p:spPr>
            <a:xfrm>
              <a:off x="3834879" y="3184214"/>
              <a:ext cx="3849062" cy="21945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并发</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用户数是指同一时间请求和访问的用户数量。</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6" name="内容占位符 2"/>
          <p:cNvSpPr txBox="1"/>
          <p:nvPr/>
        </p:nvSpPr>
        <p:spPr>
          <a:xfrm>
            <a:off x="1391920" y="126165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并发用户数</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5527040" y="1825634"/>
            <a:ext cx="5427979" cy="363028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并发</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用户数量越大，对系统的性能影响越大，并发用户数量较大可能会导致系统响应变慢、系统不稳定等。软件系统在设计时必须要考虑并发访问的情况，测试工程师在进行性能测试时也必须进行并发访问的测试。</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1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1820" y="1626236"/>
            <a:ext cx="3543300" cy="4029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131074"/>
                                        </p:tgtEl>
                                        <p:attrNameLst>
                                          <p:attrName>style.visibility</p:attrName>
                                        </p:attrNameLst>
                                      </p:cBhvr>
                                      <p:to>
                                        <p:strVal val="visible"/>
                                      </p:to>
                                    </p:set>
                                    <p:animEffect transition="in" filter="fade">
                                      <p:cBhvr>
                                        <p:cTn id="10" dur="500"/>
                                        <p:tgtEl>
                                          <p:spTgt spid="131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027680" y="1641745"/>
            <a:ext cx="6787198" cy="4030746"/>
            <a:chOff x="2885440" y="1522329"/>
            <a:chExt cx="6787198" cy="4030746"/>
          </a:xfrm>
        </p:grpSpPr>
        <p:pic>
          <p:nvPicPr>
            <p:cNvPr id="132101"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85440" y="1522329"/>
              <a:ext cx="6787198" cy="40307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内容占位符 2"/>
            <p:cNvSpPr txBox="1"/>
            <p:nvPr/>
          </p:nvSpPr>
          <p:spPr>
            <a:xfrm>
              <a:off x="5854699" y="2782276"/>
              <a:ext cx="3279836" cy="215548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TPS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是指系统每秒钟能够处理的事务和交易的数量，它是衡量系统处理能力的重要指标。</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6" name="内容占位符 2"/>
          <p:cNvSpPr txBox="1"/>
          <p:nvPr/>
        </p:nvSpPr>
        <p:spPr>
          <a:xfrm>
            <a:off x="1391920" y="126165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TPS</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 name="图片 1"/>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391920" y="126165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点击率</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2" name="组合 1"/>
          <p:cNvGrpSpPr/>
          <p:nvPr/>
        </p:nvGrpSpPr>
        <p:grpSpPr>
          <a:xfrm>
            <a:off x="1458293" y="2292994"/>
            <a:ext cx="9357027" cy="2959726"/>
            <a:chOff x="1072213" y="2323474"/>
            <a:chExt cx="9357027" cy="2959726"/>
          </a:xfrm>
        </p:grpSpPr>
        <p:pic>
          <p:nvPicPr>
            <p:cNvPr id="133122" name="Picture 2" descr="https://timgsa.baidu.com/timg?image&amp;quality=80&amp;size=b9999_10000&amp;sec=1559554109448&amp;di=a183324dd6173eb9e0986e0882d571c9&amp;imgtype=0&amp;src=http%3A%2F%2Fimg.juimg.com%2Ftuku%2Fyulantu%2F130803%2F328555-130P322425018-lp.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72213" y="2398394"/>
              <a:ext cx="3625676" cy="2610486"/>
            </a:xfrm>
            <a:prstGeom prst="rect">
              <a:avLst/>
            </a:prstGeom>
            <a:noFill/>
            <a:extLst>
              <a:ext uri="{909E8E84-426E-40DD-AFC4-6F175D3DCCD1}">
                <a14:hiddenFill xmlns:a14="http://schemas.microsoft.com/office/drawing/2010/main">
                  <a:solidFill>
                    <a:srgbClr val="FFFFFF"/>
                  </a:solidFill>
                </a14:hiddenFill>
              </a:ext>
            </a:extLst>
          </p:spPr>
        </p:pic>
        <p:sp>
          <p:nvSpPr>
            <p:cNvPr id="8" name="内容占位符 2"/>
            <p:cNvSpPr txBox="1"/>
            <p:nvPr/>
          </p:nvSpPr>
          <p:spPr>
            <a:xfrm>
              <a:off x="3083560" y="2323474"/>
              <a:ext cx="7345680" cy="2959726"/>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点击率</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是指用户每秒向</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服务器提交的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请求数，这个指标是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应用特有的一个性能指标，通过点击率可以评估用户产生的负载量，并且可以判断系统是否稳定。点击率只是一个参考指标，帮助衡量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服务器的性能。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391920" y="126165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资源利用率</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 name="组合 2"/>
          <p:cNvGrpSpPr/>
          <p:nvPr/>
        </p:nvGrpSpPr>
        <p:grpSpPr>
          <a:xfrm>
            <a:off x="3881120" y="1271809"/>
            <a:ext cx="5059680" cy="5062195"/>
            <a:chOff x="3728720" y="1261650"/>
            <a:chExt cx="5059680" cy="5062195"/>
          </a:xfrm>
        </p:grpSpPr>
        <p:pic>
          <p:nvPicPr>
            <p:cNvPr id="134148"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728720" y="1261650"/>
              <a:ext cx="5059680" cy="50621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5425440" y="1998354"/>
              <a:ext cx="2987039" cy="381316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资源</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利用率是指软件对系统资源的使用情况，包括</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CPU</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利用率、内存利用率、磁盘利用率等，资源利用率是分析软件性能瓶颈的重要参数。</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2" name="图片 1"/>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负载测试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51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722870" y="1435100"/>
            <a:ext cx="3390900"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1473200" y="2168534"/>
            <a:ext cx="5511798" cy="261682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负载</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测试是指逐步增加系统负载，测试系统性能的变化，并最终确定在满足系统性能指标的情况下，系统所能够承受的最大负载量。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35170"/>
                                        </p:tgtEl>
                                        <p:attrNameLst>
                                          <p:attrName>style.visibility</p:attrName>
                                        </p:attrNameLst>
                                      </p:cBhvr>
                                      <p:to>
                                        <p:strVal val="visible"/>
                                      </p:to>
                                    </p:set>
                                    <p:animEffect transition="in" filter="wipe(up)">
                                      <p:cBhvr>
                                        <p:cTn id="7" dur="500"/>
                                        <p:tgtEl>
                                          <p:spTgt spid="135170"/>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up)">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负载测试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1473200" y="2168534"/>
            <a:ext cx="5511798" cy="261682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负载</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测试类似于举重运动，通过不断给运动员增加重量，确定运动员身体状况保持正常的情况下所能举起的最大重量。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619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430925" y="1712865"/>
            <a:ext cx="3759678" cy="3808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36195"/>
                                        </p:tgtEl>
                                        <p:attrNameLst>
                                          <p:attrName>style.visibility</p:attrName>
                                        </p:attrNameLst>
                                      </p:cBhvr>
                                      <p:to>
                                        <p:strVal val="visible"/>
                                      </p:to>
                                    </p:set>
                                    <p:animEffect transition="in" filter="randombar(horizontal)">
                                      <p:cBhvr>
                                        <p:cTn id="11" dur="500"/>
                                        <p:tgtEl>
                                          <p:spTgt spid="136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a:solidFill>
                  <a:srgbClr val="1353A2"/>
                </a:solidFill>
                <a:latin typeface="微软雅黑" panose="020B0503020204020204" pitchFamily="34" charset="-122"/>
                <a:ea typeface="微软雅黑" panose="020B0503020204020204" pitchFamily="34" charset="-122"/>
              </a:rPr>
              <a:t>4</a:t>
            </a:r>
            <a:r>
              <a:rPr lang="en-US" altLang="zh-CN" sz="3200" b="1" dirty="0" smtClean="0">
                <a:solidFill>
                  <a:srgbClr val="1353A2"/>
                </a:solidFill>
                <a:latin typeface="微软雅黑" panose="020B0503020204020204" pitchFamily="34" charset="-122"/>
                <a:ea typeface="微软雅黑" panose="020B0503020204020204" pitchFamily="34" charset="-122"/>
              </a:rPr>
              <a:t>.1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性能测试概述</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5" name="内容占位符 2"/>
          <p:cNvSpPr txBox="1"/>
          <p:nvPr/>
        </p:nvSpPr>
        <p:spPr>
          <a:xfrm>
            <a:off x="1483360" y="1731016"/>
            <a:ext cx="4917440" cy="354202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由软件性能问题引发的事故：</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a:t>
            </a:r>
            <a:r>
              <a:rPr lang="en-US" altLang="zh-CN"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2007</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年</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10</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月，北京奥组委实行</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2008</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年奥运会门票预售，一时间订票官网访问量激增导致系统瘫痪，最终奥运会门票暂停销售</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5</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天</a:t>
            </a:r>
            <a:r>
              <a:rPr lang="zh-CN" altLang="zh-CN"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a:t>
            </a:r>
            <a:endParaRPr lang="en-US" altLang="zh-CN"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endParaRPr>
          </a:p>
          <a:p>
            <a:pPr marL="0" indent="0" eaLnBrk="1" hangingPunct="1">
              <a:lnSpc>
                <a:spcPct val="150000"/>
              </a:lnSpc>
              <a:spcBef>
                <a:spcPct val="0"/>
              </a:spcBef>
              <a:buNone/>
              <a:defRPr/>
            </a:pPr>
            <a:endPar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endParaRPr>
          </a:p>
        </p:txBody>
      </p:sp>
      <p:pic>
        <p:nvPicPr>
          <p:cNvPr id="117762" name="Picture 2" descr="https://ss0.bdstatic.com/70cFuHSh_Q1YnxGkpoWK1HF6hhy/it/u=1938779077,3474660205&amp;fm=26&amp;gp=0.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637655" y="1539876"/>
            <a:ext cx="4895850" cy="3924301"/>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17762"/>
                                        </p:tgtEl>
                                        <p:attrNameLst>
                                          <p:attrName>style.visibility</p:attrName>
                                        </p:attrNameLst>
                                      </p:cBhvr>
                                      <p:to>
                                        <p:strVal val="visible"/>
                                      </p:to>
                                    </p:set>
                                    <p:animEffect transition="in" filter="barn(inVertical)">
                                      <p:cBhvr>
                                        <p:cTn id="11" dur="500"/>
                                        <p:tgtEl>
                                          <p:spTgt spid="117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负载测试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1473200" y="2168534"/>
            <a:ext cx="9631680" cy="261682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负载测试来说，前提是满足性能指标要求，例如一个软件系统的响应时间要求不超过</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，则在这个前提下，不断增加用户访问量，当访问量超过</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万人时，系统的响应时间就会变慢，超过</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，可以确定系统响应时间不超过</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的前提下最大负载量是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万人。</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压力测试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5842000" y="2392054"/>
            <a:ext cx="4968240" cy="295210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压力</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测试也叫强度测试，它是指逐步给系统增加压力，测试系统的性能变化，使系统某些资源达到饱和或系统崩溃的边缘，从而确定系统所能承受的最大压力。</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721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60881" y="2001520"/>
            <a:ext cx="3134042" cy="4038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9" presetClass="entr" presetSubtype="0" fill="hold" nodeType="withEffect">
                                  <p:stCondLst>
                                    <p:cond delay="0"/>
                                  </p:stCondLst>
                                  <p:childTnLst>
                                    <p:set>
                                      <p:cBhvr>
                                        <p:cTn id="9" dur="1" fill="hold">
                                          <p:stCondLst>
                                            <p:cond delay="0"/>
                                          </p:stCondLst>
                                        </p:cTn>
                                        <p:tgtEl>
                                          <p:spTgt spid="137218"/>
                                        </p:tgtEl>
                                        <p:attrNameLst>
                                          <p:attrName>style.visibility</p:attrName>
                                        </p:attrNameLst>
                                      </p:cBhvr>
                                      <p:to>
                                        <p:strVal val="visible"/>
                                      </p:to>
                                    </p:set>
                                    <p:animEffect transition="in" filter="dissolve">
                                      <p:cBhvr>
                                        <p:cTn id="10" dur="500"/>
                                        <p:tgtEl>
                                          <p:spTgt spid="137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压力测试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1524000" y="2092960"/>
            <a:ext cx="5049520" cy="29870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压力测试</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与负载测试</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负载</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测试是在保持性能指标要求的前提下系统能够承受的最大负载，而压力测试则是使系统性能达到极限的状态。</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824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294878" y="1514168"/>
            <a:ext cx="3645535" cy="4388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14" presetClass="entr" presetSubtype="10" fill="hold" nodeType="withEffect">
                                  <p:stCondLst>
                                    <p:cond delay="0"/>
                                  </p:stCondLst>
                                  <p:childTnLst>
                                    <p:set>
                                      <p:cBhvr>
                                        <p:cTn id="9" dur="1" fill="hold">
                                          <p:stCondLst>
                                            <p:cond delay="0"/>
                                          </p:stCondLst>
                                        </p:cTn>
                                        <p:tgtEl>
                                          <p:spTgt spid="138243"/>
                                        </p:tgtEl>
                                        <p:attrNameLst>
                                          <p:attrName>style.visibility</p:attrName>
                                        </p:attrNameLst>
                                      </p:cBhvr>
                                      <p:to>
                                        <p:strVal val="visible"/>
                                      </p:to>
                                    </p:set>
                                    <p:animEffect transition="in" filter="randombar(horizontal)">
                                      <p:cBhvr>
                                        <p:cTn id="10" dur="500"/>
                                        <p:tgtEl>
                                          <p:spTgt spid="138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压力测试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5293360" y="2651760"/>
            <a:ext cx="5049520" cy="26822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压力</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测试可以揭露那些只有在高负载条件下才会出现的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Bug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，如同步问题、内存泄露等。</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926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72993" y="2092960"/>
            <a:ext cx="2094230" cy="35937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9266"/>
                                        </p:tgtEl>
                                        <p:attrNameLst>
                                          <p:attrName>style.visibility</p:attrName>
                                        </p:attrNameLst>
                                      </p:cBhvr>
                                      <p:to>
                                        <p:strVal val="visible"/>
                                      </p:to>
                                    </p:set>
                                    <p:animEffect transition="in" filter="fade">
                                      <p:cBhvr>
                                        <p:cTn id="7" dur="1000"/>
                                        <p:tgtEl>
                                          <p:spTgt spid="139266"/>
                                        </p:tgtEl>
                                      </p:cBhvr>
                                    </p:animEffect>
                                    <p:anim calcmode="lin" valueType="num">
                                      <p:cBhvr>
                                        <p:cTn id="8" dur="1000" fill="hold"/>
                                        <p:tgtEl>
                                          <p:spTgt spid="139266"/>
                                        </p:tgtEl>
                                        <p:attrNameLst>
                                          <p:attrName>ppt_x</p:attrName>
                                        </p:attrNameLst>
                                      </p:cBhvr>
                                      <p:tavLst>
                                        <p:tav tm="0">
                                          <p:val>
                                            <p:strVal val="#ppt_x"/>
                                          </p:val>
                                        </p:tav>
                                        <p:tav tm="100000">
                                          <p:val>
                                            <p:strVal val="#ppt_x"/>
                                          </p:val>
                                        </p:tav>
                                      </p:tavLst>
                                    </p:anim>
                                    <p:anim calcmode="lin" valueType="num">
                                      <p:cBhvr>
                                        <p:cTn id="9" dur="1000" fill="hold"/>
                                        <p:tgtEl>
                                          <p:spTgt spid="13926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cxnSp>
        <p:nvCxnSpPr>
          <p:cNvPr id="29"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sp>
        <p:nvSpPr>
          <p:cNvPr id="66" name="TextBox 1"/>
          <p:cNvSpPr txBox="1"/>
          <p:nvPr/>
        </p:nvSpPr>
        <p:spPr>
          <a:xfrm>
            <a:off x="2311398" y="501700"/>
            <a:ext cx="4749802" cy="584775"/>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楷体" panose="02010609060101010101" pitchFamily="49" charset="-122"/>
                <a:ea typeface="楷体" panose="02010609060101010101" pitchFamily="49" charset="-122"/>
              </a:rPr>
              <a:t>  </a:t>
            </a:r>
            <a:r>
              <a:rPr lang="en-US" altLang="zh-CN" sz="3200" b="1" dirty="0" err="1" smtClean="0">
                <a:solidFill>
                  <a:srgbClr val="1353A2"/>
                </a:solidFill>
                <a:latin typeface="楷体" panose="02010609060101010101" pitchFamily="49" charset="-122"/>
                <a:ea typeface="楷体" panose="02010609060101010101" pitchFamily="49" charset="-122"/>
              </a:rPr>
              <a:t>小提示</a:t>
            </a:r>
            <a:r>
              <a:rPr lang="en-US" altLang="zh-CN" sz="3200" b="1" dirty="0" smtClean="0">
                <a:solidFill>
                  <a:srgbClr val="1353A2"/>
                </a:solidFill>
                <a:latin typeface="楷体" panose="02010609060101010101" pitchFamily="49" charset="-122"/>
                <a:ea typeface="楷体" panose="02010609060101010101" pitchFamily="49" charset="-122"/>
              </a:rPr>
              <a:t>：</a:t>
            </a:r>
            <a:r>
              <a:rPr lang="zh-CN" altLang="en-US" sz="3200" b="1" dirty="0" smtClean="0">
                <a:solidFill>
                  <a:srgbClr val="1353A2"/>
                </a:solidFill>
                <a:latin typeface="楷体" panose="02010609060101010101" pitchFamily="49" charset="-122"/>
                <a:ea typeface="楷体" panose="02010609060101010101" pitchFamily="49" charset="-122"/>
              </a:rPr>
              <a:t>峰值测试</a:t>
            </a:r>
            <a:endParaRPr lang="en-US" altLang="zh-CN" sz="3200" b="1" dirty="0">
              <a:solidFill>
                <a:srgbClr val="1353A2"/>
              </a:solidFill>
              <a:latin typeface="楷体" panose="02010609060101010101" pitchFamily="49" charset="-122"/>
              <a:ea typeface="楷体" panose="02010609060101010101" pitchFamily="49" charset="-122"/>
            </a:endParaRPr>
          </a:p>
        </p:txBody>
      </p:sp>
      <p:sp>
        <p:nvSpPr>
          <p:cNvPr id="7" name="内容占位符 2"/>
          <p:cNvSpPr txBox="1"/>
          <p:nvPr/>
        </p:nvSpPr>
        <p:spPr>
          <a:xfrm>
            <a:off x="5313680" y="2378710"/>
            <a:ext cx="5323840" cy="249554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性能</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测试中还有一种压力测试叫做峰值测试，它是指瞬间（不是逐步加压）将系统压力加载到最大，使测试软件系统在极限压力下的运行情况。</a:t>
            </a:r>
            <a:endPar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8" name="图片 7"/>
          <p:cNvPicPr/>
          <p:nvPr/>
        </p:nvPicPr>
        <p:blipFill>
          <a:blip r:embed="rId1">
            <a:extLst>
              <a:ext uri="{28A0092B-C50C-407E-A947-70E740481C1C}">
                <a14:useLocalDpi xmlns:a14="http://schemas.microsoft.com/office/drawing/2010/main" val="0"/>
              </a:ext>
            </a:extLst>
          </a:blip>
          <a:srcRect/>
          <a:stretch>
            <a:fillRect/>
          </a:stretch>
        </p:blipFill>
        <p:spPr bwMode="auto">
          <a:xfrm>
            <a:off x="2333122" y="592105"/>
            <a:ext cx="372500" cy="406688"/>
          </a:xfrm>
          <a:prstGeom prst="rect">
            <a:avLst/>
          </a:prstGeom>
          <a:noFill/>
          <a:ln>
            <a:noFill/>
          </a:ln>
        </p:spPr>
      </p:pic>
      <p:pic>
        <p:nvPicPr>
          <p:cNvPr id="14029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6081" y="1689827"/>
            <a:ext cx="3464764" cy="41980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0291"/>
                                        </p:tgtEl>
                                        <p:attrNameLst>
                                          <p:attrName>style.visibility</p:attrName>
                                        </p:attrNameLst>
                                      </p:cBhvr>
                                      <p:to>
                                        <p:strVal val="visible"/>
                                      </p:to>
                                    </p:set>
                                    <p:animEffect transition="in" filter="fade">
                                      <p:cBhvr>
                                        <p:cTn id="7" dur="1000"/>
                                        <p:tgtEl>
                                          <p:spTgt spid="140291"/>
                                        </p:tgtEl>
                                      </p:cBhvr>
                                    </p:animEffect>
                                    <p:anim calcmode="lin" valueType="num">
                                      <p:cBhvr>
                                        <p:cTn id="8" dur="1000" fill="hold"/>
                                        <p:tgtEl>
                                          <p:spTgt spid="140291"/>
                                        </p:tgtEl>
                                        <p:attrNameLst>
                                          <p:attrName>ppt_x</p:attrName>
                                        </p:attrNameLst>
                                      </p:cBhvr>
                                      <p:tavLst>
                                        <p:tav tm="0">
                                          <p:val>
                                            <p:strVal val="#ppt_x"/>
                                          </p:val>
                                        </p:tav>
                                        <p:tav tm="100000">
                                          <p:val>
                                            <p:strVal val="#ppt_x"/>
                                          </p:val>
                                        </p:tav>
                                      </p:tavLst>
                                    </p:anim>
                                    <p:anim calcmode="lin" valueType="num">
                                      <p:cBhvr>
                                        <p:cTn id="9" dur="1000" fill="hold"/>
                                        <p:tgtEl>
                                          <p:spTgt spid="14029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并发测试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6106160" y="2235200"/>
            <a:ext cx="5049520" cy="27432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并发</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测试是指通过模拟用户并发访问，测试多用户并发访问同一个应用、同一个模块或者数据记录时是否存在死锁或其他性能问题。</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4131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57680" y="1997345"/>
            <a:ext cx="3955256" cy="3981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6" presetClass="entr" presetSubtype="16" fill="hold" nodeType="withEffect">
                                  <p:stCondLst>
                                    <p:cond delay="0"/>
                                  </p:stCondLst>
                                  <p:childTnLst>
                                    <p:set>
                                      <p:cBhvr>
                                        <p:cTn id="9" dur="1" fill="hold">
                                          <p:stCondLst>
                                            <p:cond delay="0"/>
                                          </p:stCondLst>
                                        </p:cTn>
                                        <p:tgtEl>
                                          <p:spTgt spid="141315"/>
                                        </p:tgtEl>
                                        <p:attrNameLst>
                                          <p:attrName>style.visibility</p:attrName>
                                        </p:attrNameLst>
                                      </p:cBhvr>
                                      <p:to>
                                        <p:strVal val="visible"/>
                                      </p:to>
                                    </p:set>
                                    <p:animEffect transition="in" filter="circle(in)">
                                      <p:cBhvr>
                                        <p:cTn id="10" dur="2000"/>
                                        <p:tgtEl>
                                          <p:spTgt spid="1413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并发测试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1727200" y="2235200"/>
            <a:ext cx="9428480" cy="25603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并发</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一般没有标准，只是测试并发时会不会出现意外情况，几乎所有的性能测试都会涉及到一些并发测试，例如多个用户同时访问某一条件数据，多个用户同时在更新数据，那么数据库可能就会出现访问错误、写入错误等异常情况。</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345680" y="2179319"/>
            <a:ext cx="4495800" cy="336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配置</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1727200" y="2062480"/>
            <a:ext cx="6532880" cy="39827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配置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测试是指调整软件系统的软硬件环境，测试各种环境对系统性能的影响，从而找到系统各项资源的最优分配原则</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配置测试不改变代码，只改变软硬件配置，例如安装版本更高的数据库、配置性能更好的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CPU</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、内存等，通过更改外部配置来提高软件的性能。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42" presetClass="entr" presetSubtype="0" fill="hold" nodeType="withEffect">
                                  <p:stCondLst>
                                    <p:cond delay="0"/>
                                  </p:stCondLst>
                                  <p:childTnLst>
                                    <p:set>
                                      <p:cBhvr>
                                        <p:cTn id="9" dur="1" fill="hold">
                                          <p:stCondLst>
                                            <p:cond delay="0"/>
                                          </p:stCondLst>
                                        </p:cTn>
                                        <p:tgtEl>
                                          <p:spTgt spid="142338"/>
                                        </p:tgtEl>
                                        <p:attrNameLst>
                                          <p:attrName>style.visibility</p:attrName>
                                        </p:attrNameLst>
                                      </p:cBhvr>
                                      <p:to>
                                        <p:strVal val="visible"/>
                                      </p:to>
                                    </p:set>
                                    <p:animEffect transition="in" filter="fade">
                                      <p:cBhvr>
                                        <p:cTn id="10" dur="1000"/>
                                        <p:tgtEl>
                                          <p:spTgt spid="142338"/>
                                        </p:tgtEl>
                                      </p:cBhvr>
                                    </p:animEffect>
                                    <p:anim calcmode="lin" valueType="num">
                                      <p:cBhvr>
                                        <p:cTn id="11" dur="1000" fill="hold"/>
                                        <p:tgtEl>
                                          <p:spTgt spid="142338"/>
                                        </p:tgtEl>
                                        <p:attrNameLst>
                                          <p:attrName>ppt_x</p:attrName>
                                        </p:attrNameLst>
                                      </p:cBhvr>
                                      <p:tavLst>
                                        <p:tav tm="0">
                                          <p:val>
                                            <p:strVal val="#ppt_x"/>
                                          </p:val>
                                        </p:tav>
                                        <p:tav tm="100000">
                                          <p:val>
                                            <p:strVal val="#ppt_x"/>
                                          </p:val>
                                        </p:tav>
                                      </p:tavLst>
                                    </p:anim>
                                    <p:anim calcmode="lin" valueType="num">
                                      <p:cBhvr>
                                        <p:cTn id="12" dur="1000" fill="hold"/>
                                        <p:tgtEl>
                                          <p:spTgt spid="1423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可靠性测试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2" name="组合 1"/>
          <p:cNvGrpSpPr/>
          <p:nvPr/>
        </p:nvGrpSpPr>
        <p:grpSpPr>
          <a:xfrm>
            <a:off x="3749039" y="1290320"/>
            <a:ext cx="5982375" cy="5039360"/>
            <a:chOff x="3667759" y="1229360"/>
            <a:chExt cx="5982375" cy="5152930"/>
          </a:xfrm>
        </p:grpSpPr>
        <p:pic>
          <p:nvPicPr>
            <p:cNvPr id="14336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667759" y="1229360"/>
              <a:ext cx="5982375" cy="51529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内容占位符 2"/>
            <p:cNvSpPr txBox="1"/>
            <p:nvPr/>
          </p:nvSpPr>
          <p:spPr>
            <a:xfrm>
              <a:off x="4777739" y="3457798"/>
              <a:ext cx="4559301" cy="27025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可靠性</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测试是指给系统加载一定的业务压力，使其持续运行一段时间（如</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7*24h</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），测试系统在这种条件下是否能够稳定运行</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4.3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性能测试种类</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1483360" y="133277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容量</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2021840" y="2468880"/>
            <a:ext cx="3606800" cy="2479040"/>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容量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测试是指在一定的软硬件及网络环境下，测试系统所能支持的最大用户数、最大存储量等。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内容占位符 2"/>
          <p:cNvSpPr txBox="1"/>
          <p:nvPr/>
        </p:nvSpPr>
        <p:spPr>
          <a:xfrm>
            <a:off x="6837680" y="1940560"/>
            <a:ext cx="4033520" cy="3464560"/>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容量</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测试通常与数据库、系统资源（如</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CPU</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、内存、磁盘等）有关，用于规划将来需求增长（如用户增长、业务量增加等）时，对数据库和系统资源的优化。</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任意多边形 8"/>
          <p:cNvSpPr/>
          <p:nvPr/>
        </p:nvSpPr>
        <p:spPr>
          <a:xfrm>
            <a:off x="5854277" y="3391823"/>
            <a:ext cx="759883" cy="509617"/>
          </a:xfrm>
          <a:custGeom>
            <a:avLst/>
            <a:gdLst>
              <a:gd name="connsiteX0" fmla="*/ 0 w 270270"/>
              <a:gd name="connsiteY0" fmla="*/ 68563 h 342816"/>
              <a:gd name="connsiteX1" fmla="*/ 135135 w 270270"/>
              <a:gd name="connsiteY1" fmla="*/ 68563 h 342816"/>
              <a:gd name="connsiteX2" fmla="*/ 135135 w 270270"/>
              <a:gd name="connsiteY2" fmla="*/ 0 h 342816"/>
              <a:gd name="connsiteX3" fmla="*/ 270270 w 270270"/>
              <a:gd name="connsiteY3" fmla="*/ 171408 h 342816"/>
              <a:gd name="connsiteX4" fmla="*/ 135135 w 270270"/>
              <a:gd name="connsiteY4" fmla="*/ 342816 h 342816"/>
              <a:gd name="connsiteX5" fmla="*/ 135135 w 270270"/>
              <a:gd name="connsiteY5" fmla="*/ 274253 h 342816"/>
              <a:gd name="connsiteX6" fmla="*/ 0 w 270270"/>
              <a:gd name="connsiteY6" fmla="*/ 274253 h 342816"/>
              <a:gd name="connsiteX7" fmla="*/ 0 w 270270"/>
              <a:gd name="connsiteY7" fmla="*/ 68563 h 34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270" h="342816">
                <a:moveTo>
                  <a:pt x="0" y="68563"/>
                </a:moveTo>
                <a:lnTo>
                  <a:pt x="135135" y="68563"/>
                </a:lnTo>
                <a:lnTo>
                  <a:pt x="135135" y="0"/>
                </a:lnTo>
                <a:lnTo>
                  <a:pt x="270270" y="171408"/>
                </a:lnTo>
                <a:lnTo>
                  <a:pt x="135135" y="342816"/>
                </a:lnTo>
                <a:lnTo>
                  <a:pt x="135135" y="274253"/>
                </a:lnTo>
                <a:lnTo>
                  <a:pt x="0" y="274253"/>
                </a:lnTo>
                <a:lnTo>
                  <a:pt x="0" y="6856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563" rIns="81080" bIns="68562" numCol="1" spcCol="1270" anchor="ctr" anchorCtr="0">
            <a:noAutofit/>
          </a:bodyPr>
          <a:lstStyle/>
          <a:p>
            <a:pPr lvl="0" algn="ctr" defTabSz="666750">
              <a:lnSpc>
                <a:spcPct val="90000"/>
              </a:lnSpc>
              <a:spcBef>
                <a:spcPct val="0"/>
              </a:spcBef>
              <a:spcAft>
                <a:spcPct val="35000"/>
              </a:spcAft>
            </a:pPr>
            <a:endParaRPr lang="zh-CN" altLang="en-US" sz="2000" b="1" kern="1200"/>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up)">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P spid="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a:solidFill>
                  <a:srgbClr val="1353A2"/>
                </a:solidFill>
                <a:latin typeface="微软雅黑" panose="020B0503020204020204" pitchFamily="34" charset="-122"/>
                <a:ea typeface="微软雅黑" panose="020B0503020204020204" pitchFamily="34" charset="-122"/>
              </a:rPr>
              <a:t>4</a:t>
            </a:r>
            <a:r>
              <a:rPr lang="en-US" altLang="zh-CN" sz="3200" b="1" dirty="0" smtClean="0">
                <a:solidFill>
                  <a:srgbClr val="1353A2"/>
                </a:solidFill>
                <a:latin typeface="微软雅黑" panose="020B0503020204020204" pitchFamily="34" charset="-122"/>
                <a:ea typeface="微软雅黑" panose="020B0503020204020204" pitchFamily="34" charset="-122"/>
              </a:rPr>
              <a:t>.1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性能测试概述</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5" name="内容占位符 2"/>
          <p:cNvSpPr txBox="1"/>
          <p:nvPr/>
        </p:nvSpPr>
        <p:spPr>
          <a:xfrm>
            <a:off x="1483360" y="1731016"/>
            <a:ext cx="10160000" cy="222122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a:t>
            </a:r>
            <a:r>
              <a:rPr lang="en-US" altLang="zh-CN"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2009</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年</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11</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月</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22</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日，由于圣诞临近，</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eBay</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网站的商品交易量比去年同期增长</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33%</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，正是由于多出的这</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33%</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使得</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eBay</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网站不堪重负而崩溃，导致卖家蒙受当日销售额</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80%</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的损失，可谓损失惨重。</a:t>
            </a:r>
            <a:endPar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endParaRPr>
          </a:p>
        </p:txBody>
      </p:sp>
      <p:pic>
        <p:nvPicPr>
          <p:cNvPr id="11878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199573" y="3732536"/>
            <a:ext cx="4524375" cy="213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par>
                                <p:cTn id="8" presetID="42" presetClass="entr" presetSubtype="0" fill="hold" nodeType="withEffect">
                                  <p:stCondLst>
                                    <p:cond delay="0"/>
                                  </p:stCondLst>
                                  <p:childTnLst>
                                    <p:set>
                                      <p:cBhvr>
                                        <p:cTn id="9" dur="1" fill="hold">
                                          <p:stCondLst>
                                            <p:cond delay="0"/>
                                          </p:stCondLst>
                                        </p:cTn>
                                        <p:tgtEl>
                                          <p:spTgt spid="118786"/>
                                        </p:tgtEl>
                                        <p:attrNameLst>
                                          <p:attrName>style.visibility</p:attrName>
                                        </p:attrNameLst>
                                      </p:cBhvr>
                                      <p:to>
                                        <p:strVal val="visible"/>
                                      </p:to>
                                    </p:set>
                                    <p:animEffect transition="in" filter="fade">
                                      <p:cBhvr>
                                        <p:cTn id="10" dur="1000"/>
                                        <p:tgtEl>
                                          <p:spTgt spid="118786"/>
                                        </p:tgtEl>
                                      </p:cBhvr>
                                    </p:animEffect>
                                    <p:anim calcmode="lin" valueType="num">
                                      <p:cBhvr>
                                        <p:cTn id="11" dur="1000" fill="hold"/>
                                        <p:tgtEl>
                                          <p:spTgt spid="118786"/>
                                        </p:tgtEl>
                                        <p:attrNameLst>
                                          <p:attrName>ppt_x</p:attrName>
                                        </p:attrNameLst>
                                      </p:cBhvr>
                                      <p:tavLst>
                                        <p:tav tm="0">
                                          <p:val>
                                            <p:strVal val="#ppt_x"/>
                                          </p:val>
                                        </p:tav>
                                        <p:tav tm="100000">
                                          <p:val>
                                            <p:strVal val="#ppt_x"/>
                                          </p:val>
                                        </p:tav>
                                      </p:tavLst>
                                    </p:anim>
                                    <p:anim calcmode="lin" valueType="num">
                                      <p:cBhvr>
                                        <p:cTn id="12" dur="1000" fill="hold"/>
                                        <p:tgtEl>
                                          <p:spTgt spid="11878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2684779" y="1424210"/>
            <a:ext cx="2336800" cy="76019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性能</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测试流程图</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3" name="对象 2"/>
          <p:cNvGraphicFramePr>
            <a:graphicFrameLocks noChangeAspect="1"/>
          </p:cNvGraphicFramePr>
          <p:nvPr/>
        </p:nvGraphicFramePr>
        <p:xfrm>
          <a:off x="6339840" y="1281970"/>
          <a:ext cx="2438400" cy="4999567"/>
        </p:xfrm>
        <a:graphic>
          <a:graphicData uri="http://schemas.openxmlformats.org/presentationml/2006/ole">
            <mc:AlternateContent xmlns:mc="http://schemas.openxmlformats.org/markup-compatibility/2006">
              <mc:Choice xmlns:v="urn:schemas-microsoft-com:vml" Requires="v">
                <p:oleObj spid="_x0000_s144425" name="Visio" r:id="rId1" imgW="3060700" imgH="6248400" progId="Visio.Drawing.11">
                  <p:embed/>
                </p:oleObj>
              </mc:Choice>
              <mc:Fallback>
                <p:oleObj name="Visio" r:id="rId1" imgW="3060700" imgH="62484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9840" y="1281970"/>
                        <a:ext cx="2438400" cy="4999567"/>
                      </a:xfrm>
                      <a:prstGeom prst="rect">
                        <a:avLst/>
                      </a:prstGeom>
                      <a:noFill/>
                    </p:spPr>
                  </p:pic>
                </p:oleObj>
              </mc:Fallback>
            </mc:AlternateContent>
          </a:graphicData>
        </a:graphic>
      </p:graphicFrame>
      <p:pic>
        <p:nvPicPr>
          <p:cNvPr id="4" name="图片 3"/>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087120" y="1666240"/>
            <a:ext cx="4795520" cy="4033520"/>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）分析性能测试需求</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性能测试需求分析阶段，测试人员需要收集有关项目的各种资料，并与开发人员进行沟通，对整个项目有一定的了解，针对需要进行性能测试的部分进行分析，确定测试目标。</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内容占位符 2"/>
          <p:cNvSpPr txBox="1"/>
          <p:nvPr/>
        </p:nvSpPr>
        <p:spPr>
          <a:xfrm>
            <a:off x="6786880" y="1422400"/>
            <a:ext cx="4795520" cy="4561840"/>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例如</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客户要求软件产品的查询功能响应时间不超过</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，则需要明确多少用户量情况下，响应时间不超过</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。对于刚上线的产品，用户量不多，但几年之后可能用户量会巨增，那么在性能测试时是否要测试产品的高并发访问，以及高并发访问下的响应时间。</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任意多边形 8"/>
          <p:cNvSpPr/>
          <p:nvPr/>
        </p:nvSpPr>
        <p:spPr>
          <a:xfrm>
            <a:off x="5986357" y="3391823"/>
            <a:ext cx="759883" cy="509617"/>
          </a:xfrm>
          <a:custGeom>
            <a:avLst/>
            <a:gdLst>
              <a:gd name="connsiteX0" fmla="*/ 0 w 270270"/>
              <a:gd name="connsiteY0" fmla="*/ 68563 h 342816"/>
              <a:gd name="connsiteX1" fmla="*/ 135135 w 270270"/>
              <a:gd name="connsiteY1" fmla="*/ 68563 h 342816"/>
              <a:gd name="connsiteX2" fmla="*/ 135135 w 270270"/>
              <a:gd name="connsiteY2" fmla="*/ 0 h 342816"/>
              <a:gd name="connsiteX3" fmla="*/ 270270 w 270270"/>
              <a:gd name="connsiteY3" fmla="*/ 171408 h 342816"/>
              <a:gd name="connsiteX4" fmla="*/ 135135 w 270270"/>
              <a:gd name="connsiteY4" fmla="*/ 342816 h 342816"/>
              <a:gd name="connsiteX5" fmla="*/ 135135 w 270270"/>
              <a:gd name="connsiteY5" fmla="*/ 274253 h 342816"/>
              <a:gd name="connsiteX6" fmla="*/ 0 w 270270"/>
              <a:gd name="connsiteY6" fmla="*/ 274253 h 342816"/>
              <a:gd name="connsiteX7" fmla="*/ 0 w 270270"/>
              <a:gd name="connsiteY7" fmla="*/ 68563 h 34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270" h="342816">
                <a:moveTo>
                  <a:pt x="0" y="68563"/>
                </a:moveTo>
                <a:lnTo>
                  <a:pt x="135135" y="68563"/>
                </a:lnTo>
                <a:lnTo>
                  <a:pt x="135135" y="0"/>
                </a:lnTo>
                <a:lnTo>
                  <a:pt x="270270" y="171408"/>
                </a:lnTo>
                <a:lnTo>
                  <a:pt x="135135" y="342816"/>
                </a:lnTo>
                <a:lnTo>
                  <a:pt x="135135" y="274253"/>
                </a:lnTo>
                <a:lnTo>
                  <a:pt x="0" y="274253"/>
                </a:lnTo>
                <a:lnTo>
                  <a:pt x="0" y="6856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563" rIns="81080" bIns="68562" numCol="1" spcCol="1270" anchor="ctr" anchorCtr="0">
            <a:noAutofit/>
          </a:bodyPr>
          <a:lstStyle/>
          <a:p>
            <a:pPr lvl="0" algn="ctr" defTabSz="666750">
              <a:lnSpc>
                <a:spcPct val="90000"/>
              </a:lnSpc>
              <a:spcBef>
                <a:spcPct val="0"/>
              </a:spcBef>
              <a:spcAft>
                <a:spcPct val="35000"/>
              </a:spcAft>
            </a:pPr>
            <a:endParaRPr lang="zh-CN" altLang="en-US" sz="2000" b="1" kern="1200"/>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up)">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1188720" y="1381760"/>
            <a:ext cx="10830560" cy="46939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）制定性能测试计划</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确定</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测试环境：包括物理环境、生产环境、测试团队可利用的工具和资源等。</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确定性</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能验收标准：确定响应时间、吞吐量和系统资源（</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CPU</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、内存等）利用总目标和限制。</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测试场景：对产品业务、用户使用场景进行分析，设计符合用户使用习惯的场景，整理出一个业务场景表，为编写测试脚本提供依据。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准备</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测试数据：性能测试是模拟现实的使用场景，例如模拟用户高并发，则需要准备用户数量、工作时间、测试时长等数据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1714499" y="1381760"/>
            <a:ext cx="6106160" cy="46939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）设计测试用例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性能测试用例是根据测试场景为测试准备数据，例如模拟用户高并发，可以分别设计</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用户并发数量、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用户并发数量等，此外还要考虑用户活跃时间、访问频率、场景交互等各种情况。测试人员可以根据测试计划中的业务场景表设计出足够的测试用例以达到最大的测试覆盖。</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4848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219396" y="1452880"/>
            <a:ext cx="2689903" cy="4280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par>
                                <p:cTn id="8" presetID="6" presetClass="entr" presetSubtype="16" fill="hold" nodeType="withEffect">
                                  <p:stCondLst>
                                    <p:cond delay="0"/>
                                  </p:stCondLst>
                                  <p:childTnLst>
                                    <p:set>
                                      <p:cBhvr>
                                        <p:cTn id="9" dur="1" fill="hold">
                                          <p:stCondLst>
                                            <p:cond delay="0"/>
                                          </p:stCondLst>
                                        </p:cTn>
                                        <p:tgtEl>
                                          <p:spTgt spid="148482"/>
                                        </p:tgtEl>
                                        <p:attrNameLst>
                                          <p:attrName>style.visibility</p:attrName>
                                        </p:attrNameLst>
                                      </p:cBhvr>
                                      <p:to>
                                        <p:strVal val="visible"/>
                                      </p:to>
                                    </p:set>
                                    <p:animEffect transition="in" filter="circle(in)">
                                      <p:cBhvr>
                                        <p:cTn id="10" dur="2000"/>
                                        <p:tgtEl>
                                          <p:spTgt spid="1484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2503169" y="2072640"/>
            <a:ext cx="8872221" cy="30988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）编写性能测试脚本</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正确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协议。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根据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工具的支持情况和测试人员熟悉程度选取脚本语言。</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编写</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测试脚本时，要遵循代码编写规范，保证代码的质量</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做好</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脚本的维护管理工作。</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1598929" y="1442720"/>
            <a:ext cx="10186671" cy="43281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）测试执行及监控</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性能指标</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：本次性能测试要测试的性能指标的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变化。</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资源</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占用与释放情况</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CPU</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、内存、磁盘、网络等使用情况。性能测试停止后，各项资源是否能正常释放以供后续业务使用。</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警告</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信息：一般软件系统在出现问题时会发出警告信息，当有警告信息时，测试人员要及时查看。</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日志</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检查</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：经常</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分析系统日志，包括操作系统、数据库等日志</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6096000" y="1910080"/>
            <a:ext cx="5259071" cy="35966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测试监控对性能测试结果分析、对软件的缺陷分析都起着非常重要的作用。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测试过程中，如果遇到与预期结果不符合的情况，测试人员要调整系统配置或修改程序代码来定位问题。</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4950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18918" y="1590039"/>
            <a:ext cx="4236722" cy="42367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par>
                                <p:cTn id="8" presetID="14" presetClass="entr" presetSubtype="10" fill="hold" nodeType="withEffect">
                                  <p:stCondLst>
                                    <p:cond delay="0"/>
                                  </p:stCondLst>
                                  <p:childTnLst>
                                    <p:set>
                                      <p:cBhvr>
                                        <p:cTn id="9" dur="1" fill="hold">
                                          <p:stCondLst>
                                            <p:cond delay="0"/>
                                          </p:stCondLst>
                                        </p:cTn>
                                        <p:tgtEl>
                                          <p:spTgt spid="149506"/>
                                        </p:tgtEl>
                                        <p:attrNameLst>
                                          <p:attrName>style.visibility</p:attrName>
                                        </p:attrNameLst>
                                      </p:cBhvr>
                                      <p:to>
                                        <p:strVal val="visible"/>
                                      </p:to>
                                    </p:set>
                                    <p:animEffect transition="in" filter="randombar(horizontal)">
                                      <p:cBhvr>
                                        <p:cTn id="10" dur="500"/>
                                        <p:tgtEl>
                                          <p:spTgt spid="1495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6096000" y="1798320"/>
            <a:ext cx="5259071" cy="40233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测试执行过程需要监控的数据复杂多变，它要求测试人员对监控的数据指标有非常清楚的认识，同时还要求测试人员对性能测试工具非常熟悉。作为性能测试人员，应该不断努力，深入学习，不断积累知识经验才能做的更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 name="组合 2"/>
          <p:cNvGrpSpPr/>
          <p:nvPr/>
        </p:nvGrpSpPr>
        <p:grpSpPr>
          <a:xfrm>
            <a:off x="1219200" y="1960880"/>
            <a:ext cx="4632960" cy="3474720"/>
            <a:chOff x="1219200" y="1960880"/>
            <a:chExt cx="4632960" cy="3474720"/>
          </a:xfrm>
        </p:grpSpPr>
        <p:pic>
          <p:nvPicPr>
            <p:cNvPr id="15053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19200" y="1960880"/>
              <a:ext cx="4632960" cy="347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a:off x="3952241" y="2570480"/>
              <a:ext cx="965199" cy="6604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1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性能测试</a:t>
              </a:r>
              <a:endParaRPr lang="en-US" altLang="zh-CN" sz="1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1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人员要求</a:t>
              </a:r>
              <a:endParaRPr lang="zh-CN" altLang="zh-CN" sz="1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par>
                          <p:cTn id="8" fill="hold">
                            <p:stCondLst>
                              <p:cond delay="2000"/>
                            </p:stCondLst>
                            <p:childTnLst>
                              <p:par>
                                <p:cTn id="9" presetID="22" presetClass="entr" presetSubtype="1"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up)">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1757681" y="1564640"/>
            <a:ext cx="5262880" cy="41656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）运行结果分析</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测试完成之后，测试人员需要收集整理测试数据并对数据进行分析，将测试数据与客户要求的性能指标进行对比，若不满足客户的性能要求，需要进行性能调优然后重新测试，直到产品性能满足客户需求。</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5155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343775" y="1839277"/>
            <a:ext cx="3976158" cy="3616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51555"/>
                                        </p:tgtEl>
                                        <p:attrNameLst>
                                          <p:attrName>style.visibility</p:attrName>
                                        </p:attrNameLst>
                                      </p:cBhvr>
                                      <p:to>
                                        <p:strVal val="visible"/>
                                      </p:to>
                                    </p:set>
                                    <p:animEffect transition="in" filter="wipe(up)">
                                      <p:cBhvr>
                                        <p:cTn id="11" dur="500"/>
                                        <p:tgtEl>
                                          <p:spTgt spid="1515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4.4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性能测试流程</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5730241" y="1412240"/>
            <a:ext cx="5811518" cy="45720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7</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）性能测试总结</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完成之后需要编写性能测试报告，阐述性能测试的目标、性能测试环境、性能测试用例与脚本使用情况、性能测试结果及性能测试过程中遇到的问题和解决办法等。软件产品不会只进行一次性能测试，因此性能测试报告需要备案保存，作为下次性能测试的参考。</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5257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27200" y="1412240"/>
            <a:ext cx="3626803" cy="47844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52579"/>
                                        </p:tgtEl>
                                        <p:attrNameLst>
                                          <p:attrName>style.visibility</p:attrName>
                                        </p:attrNameLst>
                                      </p:cBhvr>
                                      <p:to>
                                        <p:strVal val="visible"/>
                                      </p:to>
                                    </p:set>
                                    <p:animEffect transition="in" filter="wheel(1)">
                                      <p:cBhvr>
                                        <p:cTn id="7" dur="2000"/>
                                        <p:tgtEl>
                                          <p:spTgt spid="152579"/>
                                        </p:tgtEl>
                                      </p:cBhvr>
                                    </p:animEffect>
                                  </p:childTnLst>
                                </p:cTn>
                              </p:par>
                            </p:childTnLst>
                          </p:cTn>
                        </p:par>
                        <p:par>
                          <p:cTn id="8" fill="hold">
                            <p:stCondLst>
                              <p:cond delay="2000"/>
                            </p:stCondLst>
                            <p:childTnLst>
                              <p:par>
                                <p:cTn id="9" presetID="22" presetClass="entr" presetSubtype="1"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up)">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a:solidFill>
                  <a:srgbClr val="1353A2"/>
                </a:solidFill>
                <a:latin typeface="微软雅黑" panose="020B0503020204020204" pitchFamily="34" charset="-122"/>
                <a:ea typeface="微软雅黑" panose="020B0503020204020204" pitchFamily="34" charset="-122"/>
              </a:rPr>
              <a:t>4</a:t>
            </a:r>
            <a:r>
              <a:rPr lang="en-US" altLang="zh-CN" sz="3200" b="1" dirty="0" smtClean="0">
                <a:solidFill>
                  <a:srgbClr val="1353A2"/>
                </a:solidFill>
                <a:latin typeface="微软雅黑" panose="020B0503020204020204" pitchFamily="34" charset="-122"/>
                <a:ea typeface="微软雅黑" panose="020B0503020204020204" pitchFamily="34" charset="-122"/>
              </a:rPr>
              <a:t>.1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性能测试概述</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5" name="内容占位符 2"/>
          <p:cNvSpPr txBox="1"/>
          <p:nvPr/>
        </p:nvSpPr>
        <p:spPr>
          <a:xfrm>
            <a:off x="2095499" y="1791976"/>
            <a:ext cx="5831840" cy="368426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12306</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订票网站，自</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2010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年上线以来就饱受诟病，每年春运期间，总会因为抢票高峰而崩溃，用户在买票时出现无法登陆的现象。</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2014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年，</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12306</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网站甚至出现了安全问题，用户可以轻易获取陌生人的身份证号码、手机号码等信息。</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1981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807960" y="1791976"/>
            <a:ext cx="3359150" cy="335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119810"/>
                                        </p:tgtEl>
                                        <p:attrNameLst>
                                          <p:attrName>style.visibility</p:attrName>
                                        </p:attrNameLst>
                                      </p:cBhvr>
                                      <p:to>
                                        <p:strVal val="visible"/>
                                      </p:to>
                                    </p:set>
                                    <p:animEffect transition="in" filter="dissolve">
                                      <p:cBhvr>
                                        <p:cTn id="11" dur="500"/>
                                        <p:tgtEl>
                                          <p:spTgt spid="1198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5648959" y="1879600"/>
            <a:ext cx="5476241" cy="34747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测试完成之后需要编写性能测试报告，阐述性能测试的目标、</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最初是由</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Mercury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公司开发的一款性能测试工具，</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2006</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年被</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收购，此后，</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就成为了</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重要的产品之一。</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5360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30693" y="2272665"/>
            <a:ext cx="3305175" cy="234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par>
                                <p:cTn id="8" presetID="53" presetClass="entr" presetSubtype="16" fill="hold" nodeType="withEffect">
                                  <p:stCondLst>
                                    <p:cond delay="0"/>
                                  </p:stCondLst>
                                  <p:childTnLst>
                                    <p:set>
                                      <p:cBhvr>
                                        <p:cTn id="9" dur="1" fill="hold">
                                          <p:stCondLst>
                                            <p:cond delay="0"/>
                                          </p:stCondLst>
                                        </p:cTn>
                                        <p:tgtEl>
                                          <p:spTgt spid="153603"/>
                                        </p:tgtEl>
                                        <p:attrNameLst>
                                          <p:attrName>style.visibility</p:attrName>
                                        </p:attrNameLst>
                                      </p:cBhvr>
                                      <p:to>
                                        <p:strVal val="visible"/>
                                      </p:to>
                                    </p:set>
                                    <p:anim calcmode="lin" valueType="num">
                                      <p:cBhvr>
                                        <p:cTn id="10" dur="500" fill="hold"/>
                                        <p:tgtEl>
                                          <p:spTgt spid="153603"/>
                                        </p:tgtEl>
                                        <p:attrNameLst>
                                          <p:attrName>ppt_w</p:attrName>
                                        </p:attrNameLst>
                                      </p:cBhvr>
                                      <p:tavLst>
                                        <p:tav tm="0">
                                          <p:val>
                                            <p:fltVal val="0"/>
                                          </p:val>
                                        </p:tav>
                                        <p:tav tm="100000">
                                          <p:val>
                                            <p:strVal val="#ppt_w"/>
                                          </p:val>
                                        </p:tav>
                                      </p:tavLst>
                                    </p:anim>
                                    <p:anim calcmode="lin" valueType="num">
                                      <p:cBhvr>
                                        <p:cTn id="11" dur="500" fill="hold"/>
                                        <p:tgtEl>
                                          <p:spTgt spid="153603"/>
                                        </p:tgtEl>
                                        <p:attrNameLst>
                                          <p:attrName>ppt_h</p:attrName>
                                        </p:attrNameLst>
                                      </p:cBhvr>
                                      <p:tavLst>
                                        <p:tav tm="0">
                                          <p:val>
                                            <p:fltVal val="0"/>
                                          </p:val>
                                        </p:tav>
                                        <p:tav tm="100000">
                                          <p:val>
                                            <p:strVal val="#ppt_h"/>
                                          </p:val>
                                        </p:tav>
                                      </p:tavLst>
                                    </p:anim>
                                    <p:animEffect transition="in" filter="fade">
                                      <p:cBhvr>
                                        <p:cTn id="12" dur="500"/>
                                        <p:tgtEl>
                                          <p:spTgt spid="1536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5648959" y="1879600"/>
            <a:ext cx="5425441" cy="34747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是一款适用于各种体系架构的性能测试工具，它能预测系统行为并优化系统性能，其工作原理是通过模拟一个多用户（虚拟用户）并行工作的环境来对应用程序进行负载测试。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5872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99360" y="1357656"/>
            <a:ext cx="2672080" cy="4356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par>
                                <p:cTn id="8" presetID="42" presetClass="entr" presetSubtype="0" fill="hold" nodeType="withEffect">
                                  <p:stCondLst>
                                    <p:cond delay="0"/>
                                  </p:stCondLst>
                                  <p:childTnLst>
                                    <p:set>
                                      <p:cBhvr>
                                        <p:cTn id="9" dur="1" fill="hold">
                                          <p:stCondLst>
                                            <p:cond delay="0"/>
                                          </p:stCondLst>
                                        </p:cTn>
                                        <p:tgtEl>
                                          <p:spTgt spid="158722"/>
                                        </p:tgtEl>
                                        <p:attrNameLst>
                                          <p:attrName>style.visibility</p:attrName>
                                        </p:attrNameLst>
                                      </p:cBhvr>
                                      <p:to>
                                        <p:strVal val="visible"/>
                                      </p:to>
                                    </p:set>
                                    <p:animEffect transition="in" filter="fade">
                                      <p:cBhvr>
                                        <p:cTn id="10" dur="1000"/>
                                        <p:tgtEl>
                                          <p:spTgt spid="158722"/>
                                        </p:tgtEl>
                                      </p:cBhvr>
                                    </p:animEffect>
                                    <p:anim calcmode="lin" valueType="num">
                                      <p:cBhvr>
                                        <p:cTn id="11" dur="1000" fill="hold"/>
                                        <p:tgtEl>
                                          <p:spTgt spid="158722"/>
                                        </p:tgtEl>
                                        <p:attrNameLst>
                                          <p:attrName>ppt_x</p:attrName>
                                        </p:attrNameLst>
                                      </p:cBhvr>
                                      <p:tavLst>
                                        <p:tav tm="0">
                                          <p:val>
                                            <p:strVal val="#ppt_x"/>
                                          </p:val>
                                        </p:tav>
                                        <p:tav tm="100000">
                                          <p:val>
                                            <p:strVal val="#ppt_x"/>
                                          </p:val>
                                        </p:tav>
                                      </p:tavLst>
                                    </p:anim>
                                    <p:anim calcmode="lin" valueType="num">
                                      <p:cBhvr>
                                        <p:cTn id="12" dur="1000" fill="hold"/>
                                        <p:tgtEl>
                                          <p:spTgt spid="1587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1615441" y="1971040"/>
            <a:ext cx="9652000" cy="28041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进行负载测试时，</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能够使用最少的硬件资源为模拟出来的虚拟用户提供一致的、可重复并可度量的负载，在测试过程中监控用户想要的数据和参数。测试完成，</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可以自动生成分析报告，给用户提供软件产品所需要的性能信息。</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内容占位符 2"/>
          <p:cNvSpPr txBox="1"/>
          <p:nvPr/>
        </p:nvSpPr>
        <p:spPr>
          <a:xfrm>
            <a:off x="1689099" y="1778000"/>
            <a:ext cx="5872479" cy="36677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主要有以下特点。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广泛</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支持业界标准协议。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支持</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多种平台开发的脚本。</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创建真实的系统负载。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具有</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强大的实时监控与数据采集功能。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可以</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精确分析结果，定位软件问题。</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5974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813040" y="1404226"/>
            <a:ext cx="3106738" cy="44153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59747"/>
                                        </p:tgtEl>
                                        <p:attrNameLst>
                                          <p:attrName>style.visibility</p:attrName>
                                        </p:attrNameLst>
                                      </p:cBhvr>
                                      <p:to>
                                        <p:strVal val="visible"/>
                                      </p:to>
                                    </p:set>
                                    <p:animEffect transition="in" filter="fade">
                                      <p:cBhvr>
                                        <p:cTn id="11" dur="1000"/>
                                        <p:tgtEl>
                                          <p:spTgt spid="159747"/>
                                        </p:tgtEl>
                                      </p:cBhvr>
                                    </p:animEffect>
                                    <p:anim calcmode="lin" valueType="num">
                                      <p:cBhvr>
                                        <p:cTn id="12" dur="1000" fill="hold"/>
                                        <p:tgtEl>
                                          <p:spTgt spid="159747"/>
                                        </p:tgtEl>
                                        <p:attrNameLst>
                                          <p:attrName>ppt_x</p:attrName>
                                        </p:attrNameLst>
                                      </p:cBhvr>
                                      <p:tavLst>
                                        <p:tav tm="0">
                                          <p:val>
                                            <p:strVal val="#ppt_x"/>
                                          </p:val>
                                        </p:tav>
                                        <p:tav tm="100000">
                                          <p:val>
                                            <p:strVal val="#ppt_x"/>
                                          </p:val>
                                        </p:tav>
                                      </p:tavLst>
                                    </p:anim>
                                    <p:anim calcmode="lin" valueType="num">
                                      <p:cBhvr>
                                        <p:cTn id="13" dur="1000" fill="hold"/>
                                        <p:tgtEl>
                                          <p:spTgt spid="1597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3495041" y="1412241"/>
            <a:ext cx="5929955" cy="4714240"/>
            <a:chOff x="3505201" y="1229361"/>
            <a:chExt cx="5929955" cy="4714240"/>
          </a:xfrm>
        </p:grpSpPr>
        <p:pic>
          <p:nvPicPr>
            <p:cNvPr id="1607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505201" y="1229361"/>
              <a:ext cx="5929955" cy="4714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内容占位符 2"/>
            <p:cNvSpPr txBox="1"/>
            <p:nvPr/>
          </p:nvSpPr>
          <p:spPr>
            <a:xfrm>
              <a:off x="5242560" y="1656080"/>
              <a:ext cx="3870960" cy="23368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三部分组成</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err="1"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VuGen</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Controller</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Analysis</a:t>
              </a:r>
              <a:endPar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89099" y="1747520"/>
            <a:ext cx="9954261" cy="35458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Virtual User Generator</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是通过多个虚拟用户在系统中同时工作或访问系统的环境来进行性能测试的，虚拟用户进行的操作通常被记录在虚拟用户脚本中，而</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就是用于创建虚拟用户脚本的工具，因此它也称为虚拟用户脚本生成器。</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89099" y="1493520"/>
            <a:ext cx="5382261" cy="35458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Virtual User Generator</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创建脚本时，</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会生成多个函数用于记录虚拟用户所执行的操作，并将这些函数插入到</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编辑器生成基本的虚拟用户脚本，这个创建脚本的过程也叫做</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录制脚本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617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874000" y="1493520"/>
            <a:ext cx="3187700" cy="4206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5" presetClass="entr" presetSubtype="0" fill="hold" nodeType="withEffect">
                                  <p:stCondLst>
                                    <p:cond delay="0"/>
                                  </p:stCondLst>
                                  <p:childTnLst>
                                    <p:set>
                                      <p:cBhvr>
                                        <p:cTn id="9" dur="1" fill="hold">
                                          <p:stCondLst>
                                            <p:cond delay="0"/>
                                          </p:stCondLst>
                                        </p:cTn>
                                        <p:tgtEl>
                                          <p:spTgt spid="161794"/>
                                        </p:tgtEl>
                                        <p:attrNameLst>
                                          <p:attrName>style.visibility</p:attrName>
                                        </p:attrNameLst>
                                      </p:cBhvr>
                                      <p:to>
                                        <p:strVal val="visible"/>
                                      </p:to>
                                    </p:set>
                                    <p:animEffect transition="in" filter="fade">
                                      <p:cBhvr>
                                        <p:cTn id="10" dur="2000"/>
                                        <p:tgtEl>
                                          <p:spTgt spid="161794"/>
                                        </p:tgtEl>
                                      </p:cBhvr>
                                    </p:animEffect>
                                    <p:anim calcmode="lin" valueType="num">
                                      <p:cBhvr>
                                        <p:cTn id="11" dur="2000" fill="hold"/>
                                        <p:tgtEl>
                                          <p:spTgt spid="161794"/>
                                        </p:tgtEl>
                                        <p:attrNameLst>
                                          <p:attrName>ppt_w</p:attrName>
                                        </p:attrNameLst>
                                      </p:cBhvr>
                                      <p:tavLst>
                                        <p:tav tm="0" fmla="#ppt_w*sin(2.5*pi*$)">
                                          <p:val>
                                            <p:fltVal val="0"/>
                                          </p:val>
                                        </p:tav>
                                        <p:tav tm="100000">
                                          <p:val>
                                            <p:fltVal val="1"/>
                                          </p:val>
                                        </p:tav>
                                      </p:tavLst>
                                    </p:anim>
                                    <p:anim calcmode="lin" valueType="num">
                                      <p:cBhvr>
                                        <p:cTn id="12" dur="2000" fill="hold"/>
                                        <p:tgtEl>
                                          <p:spTgt spid="16179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81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640827" y="2651760"/>
            <a:ext cx="3551187" cy="3538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89099" y="1493520"/>
            <a:ext cx="9903461" cy="39725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一</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款软件产品基于数据库服务器，所有用户的信息都保存在数据库中，当用户查询信息时，整个查询过程可分为以下几个操作</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登录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软件。</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连接</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到数据库服务器。</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提交</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SQL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查询。</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检索</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并处理服务器响应。</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服务器断开连接</a:t>
            </a:r>
            <a:r>
              <a:rPr lang="zh-CN" altLang="zh-CN" sz="2400" dirty="0" smtClean="0"/>
              <a:t>。</a:t>
            </a:r>
            <a:endParaRPr lang="zh-CN" altLang="zh-CN" sz="2400" dirty="0"/>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62818"/>
                                        </p:tgtEl>
                                        <p:attrNameLst>
                                          <p:attrName>style.visibility</p:attrName>
                                        </p:attrNameLst>
                                      </p:cBhvr>
                                      <p:to>
                                        <p:strVal val="visible"/>
                                      </p:to>
                                    </p:set>
                                    <p:animEffect transition="in" filter="wipe(down)">
                                      <p:cBhvr>
                                        <p:cTn id="11" dur="500"/>
                                        <p:tgtEl>
                                          <p:spTgt spid="1628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780539" y="1899920"/>
            <a:ext cx="9669781" cy="31191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会监控上述操作，并以代码的形式将这几个操作记录下来，生成一个</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vbscript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脚本文件。当执行该脚本文件时，可以自动执行上述操作，即自动执行查询操作</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录制期间，</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会监控虚拟用户的行为，并跟踪用户发送到服务器的所有请求以及从服务器接收到的所有应答。</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6096000" y="1625600"/>
            <a:ext cx="5250181" cy="35458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Controller</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用于创建和控制</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场景，场景负责定义每次测试中发生的事件，包括模拟的用户数、用户执行的操作以及测试要监控的性能指标等。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6384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40560" y="1625600"/>
            <a:ext cx="3210560" cy="3868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63842"/>
                                        </p:tgtEl>
                                        <p:attrNameLst>
                                          <p:attrName>style.visibility</p:attrName>
                                        </p:attrNameLst>
                                      </p:cBhvr>
                                      <p:to>
                                        <p:strVal val="visible"/>
                                      </p:to>
                                    </p:set>
                                    <p:animEffect transition="in" filter="wipe(up)">
                                      <p:cBhvr>
                                        <p:cTn id="7" dur="500"/>
                                        <p:tgtEl>
                                          <p:spTgt spid="16384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a:solidFill>
                  <a:srgbClr val="1353A2"/>
                </a:solidFill>
                <a:latin typeface="微软雅黑" panose="020B0503020204020204" pitchFamily="34" charset="-122"/>
                <a:ea typeface="微软雅黑" panose="020B0503020204020204" pitchFamily="34" charset="-122"/>
              </a:rPr>
              <a:t>4</a:t>
            </a:r>
            <a:r>
              <a:rPr lang="en-US" altLang="zh-CN" sz="3200" b="1" dirty="0" smtClean="0">
                <a:solidFill>
                  <a:srgbClr val="1353A2"/>
                </a:solidFill>
                <a:latin typeface="微软雅黑" panose="020B0503020204020204" pitchFamily="34" charset="-122"/>
                <a:ea typeface="微软雅黑" panose="020B0503020204020204" pitchFamily="34" charset="-122"/>
              </a:rPr>
              <a:t>.1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性能测试概述</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5" name="内容占位符 2"/>
          <p:cNvSpPr txBox="1"/>
          <p:nvPr/>
        </p:nvSpPr>
        <p:spPr>
          <a:xfrm>
            <a:off x="5323840" y="1791976"/>
            <a:ext cx="6126479" cy="360298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原因：</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由于软件系统没有经过性能测试或者性能测试不充分而引发的问题。作为一名测试人员，除了要对软件的基本功能测试之外，还需要对软件性能进行测试，软件性能测试也是非常重要且非常必要的一项测试。</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2083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68829" y="1293495"/>
            <a:ext cx="2647950" cy="481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120835"/>
                                        </p:tgtEl>
                                        <p:attrNameLst>
                                          <p:attrName>style.visibility</p:attrName>
                                        </p:attrNameLst>
                                      </p:cBhvr>
                                      <p:to>
                                        <p:strVal val="visible"/>
                                      </p:to>
                                    </p:set>
                                    <p:animEffect transition="in" filter="blinds(horizontal)">
                                      <p:cBhvr>
                                        <p:cTn id="7" dur="500"/>
                                        <p:tgtEl>
                                          <p:spTgt spid="120835"/>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up)">
                                      <p:cBhvr>
                                        <p:cTn id="1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016000" y="1493520"/>
            <a:ext cx="4947919" cy="4643120"/>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以</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中软件为</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例，用户可以登录软件查询个人信息，如果全国各地的用户都要查询信息，那么软件可以承受多大的负载？这就需要进行负载测试，例如使用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个用户同时执行查询操作并观察软件的运行情况，这就是一个场景，这个场景可以使用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来定义。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内容占位符 2"/>
          <p:cNvSpPr txBox="1"/>
          <p:nvPr/>
        </p:nvSpPr>
        <p:spPr>
          <a:xfrm>
            <a:off x="6969760" y="1524000"/>
            <a:ext cx="4704080" cy="4561840"/>
          </a:xfrm>
          <a:prstGeom prst="rect">
            <a:avLst/>
          </a:prstGeom>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个虚拟用户，让这</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个虚拟用户同时执行</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录制的查询操作脚本，这就相当于让</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个用户同时执行查询操作，在场景运行期间添加响应时间、并发用户数等性能指标，监控这些指标的变化，检查服务器的可靠性及负载能力。</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任意多边形 7"/>
          <p:cNvSpPr/>
          <p:nvPr/>
        </p:nvSpPr>
        <p:spPr>
          <a:xfrm>
            <a:off x="6148917" y="3391823"/>
            <a:ext cx="759883" cy="509617"/>
          </a:xfrm>
          <a:custGeom>
            <a:avLst/>
            <a:gdLst>
              <a:gd name="connsiteX0" fmla="*/ 0 w 270270"/>
              <a:gd name="connsiteY0" fmla="*/ 68563 h 342816"/>
              <a:gd name="connsiteX1" fmla="*/ 135135 w 270270"/>
              <a:gd name="connsiteY1" fmla="*/ 68563 h 342816"/>
              <a:gd name="connsiteX2" fmla="*/ 135135 w 270270"/>
              <a:gd name="connsiteY2" fmla="*/ 0 h 342816"/>
              <a:gd name="connsiteX3" fmla="*/ 270270 w 270270"/>
              <a:gd name="connsiteY3" fmla="*/ 171408 h 342816"/>
              <a:gd name="connsiteX4" fmla="*/ 135135 w 270270"/>
              <a:gd name="connsiteY4" fmla="*/ 342816 h 342816"/>
              <a:gd name="connsiteX5" fmla="*/ 135135 w 270270"/>
              <a:gd name="connsiteY5" fmla="*/ 274253 h 342816"/>
              <a:gd name="connsiteX6" fmla="*/ 0 w 270270"/>
              <a:gd name="connsiteY6" fmla="*/ 274253 h 342816"/>
              <a:gd name="connsiteX7" fmla="*/ 0 w 270270"/>
              <a:gd name="connsiteY7" fmla="*/ 68563 h 34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270" h="342816">
                <a:moveTo>
                  <a:pt x="0" y="68563"/>
                </a:moveTo>
                <a:lnTo>
                  <a:pt x="135135" y="68563"/>
                </a:lnTo>
                <a:lnTo>
                  <a:pt x="135135" y="0"/>
                </a:lnTo>
                <a:lnTo>
                  <a:pt x="270270" y="171408"/>
                </a:lnTo>
                <a:lnTo>
                  <a:pt x="135135" y="342816"/>
                </a:lnTo>
                <a:lnTo>
                  <a:pt x="135135" y="274253"/>
                </a:lnTo>
                <a:lnTo>
                  <a:pt x="0" y="274253"/>
                </a:lnTo>
                <a:lnTo>
                  <a:pt x="0" y="6856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563" rIns="81080" bIns="68562" numCol="1" spcCol="1270" anchor="ctr" anchorCtr="0">
            <a:noAutofit/>
          </a:bodyPr>
          <a:lstStyle/>
          <a:p>
            <a:pPr lvl="0" algn="ctr" defTabSz="666750">
              <a:lnSpc>
                <a:spcPct val="90000"/>
              </a:lnSpc>
              <a:spcBef>
                <a:spcPct val="0"/>
              </a:spcBef>
              <a:spcAft>
                <a:spcPct val="35000"/>
              </a:spcAft>
            </a:pPr>
            <a:endParaRPr lang="zh-CN" altLang="en-US" sz="2000" b="1" kern="1200"/>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8"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89099" y="1493520"/>
            <a:ext cx="2283461" cy="8229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Analysis</a:t>
            </a:r>
            <a:endPar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 name="组合 2"/>
          <p:cNvGrpSpPr/>
          <p:nvPr/>
        </p:nvGrpSpPr>
        <p:grpSpPr>
          <a:xfrm>
            <a:off x="3444240" y="1427480"/>
            <a:ext cx="6730135" cy="4792672"/>
            <a:chOff x="3444240" y="1427480"/>
            <a:chExt cx="6730135" cy="4792672"/>
          </a:xfrm>
        </p:grpSpPr>
        <p:pic>
          <p:nvPicPr>
            <p:cNvPr id="164868"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444240" y="1427480"/>
              <a:ext cx="6730135" cy="4792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3792219" y="3212792"/>
              <a:ext cx="4406901" cy="29159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Analysis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的数据分析工具，它可以收集性能测试中的各种数据，对其进行分析并生成图表和报告供测试人员查看。</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4.5.2 </a:t>
            </a:r>
            <a:r>
              <a:rPr lang="en-US" altLang="zh-CN" sz="3200" b="1" dirty="0" err="1" smtClean="0">
                <a:solidFill>
                  <a:srgbClr val="1353A2"/>
                </a:solidFill>
                <a:latin typeface="微软雅黑" panose="020B0503020204020204" pitchFamily="34" charset="-122"/>
                <a:ea typeface="微软雅黑" panose="020B0503020204020204" pitchFamily="34" charset="-122"/>
              </a:rPr>
              <a:t>JMeter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323840" y="1473200"/>
            <a:ext cx="6327142" cy="44805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Jmeter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是由</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Apache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开发维护一款开源免费的性能测试工具，</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Jmeter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Java</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作为底层支撑环境，它最初是为测试</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应用程序而设计的，但后来随着发展逐步扩展到了其他领域。现在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Jmeter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可用于静态资源和动态资源的测试，例如，它可用于模拟服务器、服务器组、网络或对象上的重负载以测试其强度、分析不同负载类型下的整体性能。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6691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44023" y="2005249"/>
            <a:ext cx="4227113" cy="33961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6914"/>
                                        </p:tgtEl>
                                        <p:attrNameLst>
                                          <p:attrName>style.visibility</p:attrName>
                                        </p:attrNameLst>
                                      </p:cBhvr>
                                      <p:to>
                                        <p:strVal val="visible"/>
                                      </p:to>
                                    </p:set>
                                    <p:animEffect transition="in" filter="fade">
                                      <p:cBhvr>
                                        <p:cTn id="7" dur="1000"/>
                                        <p:tgtEl>
                                          <p:spTgt spid="166914"/>
                                        </p:tgtEl>
                                      </p:cBhvr>
                                    </p:animEffect>
                                    <p:anim calcmode="lin" valueType="num">
                                      <p:cBhvr>
                                        <p:cTn id="8" dur="1000" fill="hold"/>
                                        <p:tgtEl>
                                          <p:spTgt spid="166914"/>
                                        </p:tgtEl>
                                        <p:attrNameLst>
                                          <p:attrName>ppt_x</p:attrName>
                                        </p:attrNameLst>
                                      </p:cBhvr>
                                      <p:tavLst>
                                        <p:tav tm="0">
                                          <p:val>
                                            <p:strVal val="#ppt_x"/>
                                          </p:val>
                                        </p:tav>
                                        <p:tav tm="100000">
                                          <p:val>
                                            <p:strVal val="#ppt_x"/>
                                          </p:val>
                                        </p:tav>
                                      </p:tavLst>
                                    </p:anim>
                                    <p:anim calcmode="lin" valueType="num">
                                      <p:cBhvr>
                                        <p:cTn id="9" dur="1000" fill="hold"/>
                                        <p:tgtEl>
                                          <p:spTgt spid="1669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4.5.2 </a:t>
            </a:r>
            <a:r>
              <a:rPr lang="en-US" altLang="zh-CN" sz="3200" b="1" dirty="0" err="1" smtClean="0">
                <a:solidFill>
                  <a:srgbClr val="1353A2"/>
                </a:solidFill>
                <a:latin typeface="微软雅黑" panose="020B0503020204020204" pitchFamily="34" charset="-122"/>
                <a:ea typeface="微软雅黑" panose="020B0503020204020204" pitchFamily="34" charset="-122"/>
              </a:rPr>
              <a:t>JMeter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842000" y="1798320"/>
            <a:ext cx="4988560" cy="36576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Jmeter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的工作原理与</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类似，它也是通过模拟出多个虚拟用户向服务器发送请求，检测响应返回情况，如并发用户数、响应时间、资源占用情况等，以此检测系统的性能</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6896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11398" y="1598790"/>
            <a:ext cx="2866706" cy="40566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168963"/>
                                        </p:tgtEl>
                                        <p:attrNameLst>
                                          <p:attrName>style.visibility</p:attrName>
                                        </p:attrNameLst>
                                      </p:cBhvr>
                                      <p:to>
                                        <p:strVal val="visible"/>
                                      </p:to>
                                    </p:set>
                                    <p:animEffect transition="in" filter="fade">
                                      <p:cBhvr>
                                        <p:cTn id="10" dur="1000"/>
                                        <p:tgtEl>
                                          <p:spTgt spid="168963"/>
                                        </p:tgtEl>
                                      </p:cBhvr>
                                    </p:animEffect>
                                    <p:anim calcmode="lin" valueType="num">
                                      <p:cBhvr>
                                        <p:cTn id="11" dur="1000" fill="hold"/>
                                        <p:tgtEl>
                                          <p:spTgt spid="168963"/>
                                        </p:tgtEl>
                                        <p:attrNameLst>
                                          <p:attrName>ppt_x</p:attrName>
                                        </p:attrNameLst>
                                      </p:cBhvr>
                                      <p:tavLst>
                                        <p:tav tm="0">
                                          <p:val>
                                            <p:strVal val="#ppt_x"/>
                                          </p:val>
                                        </p:tav>
                                        <p:tav tm="100000">
                                          <p:val>
                                            <p:strVal val="#ppt_x"/>
                                          </p:val>
                                        </p:tav>
                                      </p:tavLst>
                                    </p:anim>
                                    <p:anim calcmode="lin" valueType="num">
                                      <p:cBhvr>
                                        <p:cTn id="12" dur="1000" fill="hold"/>
                                        <p:tgtEl>
                                          <p:spTgt spid="1689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4.5.2 </a:t>
            </a:r>
            <a:r>
              <a:rPr lang="en-US" altLang="zh-CN" sz="3200" b="1" dirty="0" err="1" smtClean="0">
                <a:solidFill>
                  <a:srgbClr val="1353A2"/>
                </a:solidFill>
                <a:latin typeface="微软雅黑" panose="020B0503020204020204" pitchFamily="34" charset="-122"/>
                <a:ea typeface="微软雅黑" panose="020B0503020204020204" pitchFamily="34" charset="-122"/>
              </a:rPr>
              <a:t>JMeter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4409440" y="2362199"/>
            <a:ext cx="5758182" cy="36576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与</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不同的是，</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Jmeter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工具通过线程组创建虚拟用户，一个线程组可以设置多个线程，每个线程就是一个虚拟用户，这些线程相互独立，互不影响。虚拟用户向服务器发送一个请求，</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Jmeter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称之为一次采样，这个操作由采样器来完成。</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6793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rot="21295311">
            <a:off x="1271589" y="1320155"/>
            <a:ext cx="2721292" cy="30841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67938"/>
                                        </p:tgtEl>
                                        <p:attrNameLst>
                                          <p:attrName>style.visibility</p:attrName>
                                        </p:attrNameLst>
                                      </p:cBhvr>
                                      <p:to>
                                        <p:strVal val="visible"/>
                                      </p:to>
                                    </p:set>
                                    <p:anim calcmode="lin" valueType="num">
                                      <p:cBhvr>
                                        <p:cTn id="7" dur="500" fill="hold"/>
                                        <p:tgtEl>
                                          <p:spTgt spid="167938"/>
                                        </p:tgtEl>
                                        <p:attrNameLst>
                                          <p:attrName>ppt_w</p:attrName>
                                        </p:attrNameLst>
                                      </p:cBhvr>
                                      <p:tavLst>
                                        <p:tav tm="0">
                                          <p:val>
                                            <p:fltVal val="0"/>
                                          </p:val>
                                        </p:tav>
                                        <p:tav tm="100000">
                                          <p:val>
                                            <p:strVal val="#ppt_w"/>
                                          </p:val>
                                        </p:tav>
                                      </p:tavLst>
                                    </p:anim>
                                    <p:anim calcmode="lin" valueType="num">
                                      <p:cBhvr>
                                        <p:cTn id="8" dur="500" fill="hold"/>
                                        <p:tgtEl>
                                          <p:spTgt spid="167938"/>
                                        </p:tgtEl>
                                        <p:attrNameLst>
                                          <p:attrName>ppt_h</p:attrName>
                                        </p:attrNameLst>
                                      </p:cBhvr>
                                      <p:tavLst>
                                        <p:tav tm="0">
                                          <p:val>
                                            <p:fltVal val="0"/>
                                          </p:val>
                                        </p:tav>
                                        <p:tav tm="100000">
                                          <p:val>
                                            <p:strVal val="#ppt_h"/>
                                          </p:val>
                                        </p:tav>
                                      </p:tavLst>
                                    </p:anim>
                                    <p:animEffect transition="in" filter="fade">
                                      <p:cBhvr>
                                        <p:cTn id="9" dur="500"/>
                                        <p:tgtEl>
                                          <p:spTgt spid="167938"/>
                                        </p:tgtEl>
                                      </p:cBhvr>
                                    </p:animEffect>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4.5.2 </a:t>
            </a:r>
            <a:r>
              <a:rPr lang="en-US" altLang="zh-CN" sz="3200" b="1" dirty="0" err="1" smtClean="0">
                <a:solidFill>
                  <a:srgbClr val="1353A2"/>
                </a:solidFill>
                <a:latin typeface="微软雅黑" panose="020B0503020204020204" pitchFamily="34" charset="-122"/>
                <a:ea typeface="微软雅黑" panose="020B0503020204020204" pitchFamily="34" charset="-122"/>
              </a:rPr>
              <a:t>JMeter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2001520" y="1270000"/>
            <a:ext cx="5953760" cy="50393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Jmeter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工具主要由以下几个核心组件构成</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1" action="ppaction://hlinksldjump"/>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逻辑控制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Logic Controller</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endParaRPr>
          </a:p>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1" action="ppaction://hlinksldjump"/>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配置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元件（</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Config</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 Element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1" action="ppaction://hlinksldjump"/>
              </a:rPr>
              <a:t>● </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1" action="ppaction://hlinksldjump"/>
              </a:rPr>
              <a:t>前置处理器（</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1" action="ppaction://hlinksldjump"/>
              </a:rPr>
              <a:t>Per Processors</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1" action="ppaction://hlinksldjump"/>
              </a:rPr>
              <a:t>）</a:t>
            </a:r>
            <a:endPar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2" action="ppaction://hlinksldjump"/>
              </a:rPr>
              <a:t>● 定时器</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2" action="ppaction://hlinksldjump"/>
              </a:rPr>
              <a:t>（</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2" action="ppaction://hlinksldjump"/>
              </a:rPr>
              <a:t>Timer</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2" action="ppaction://hlinksldjump"/>
              </a:rPr>
              <a:t>）</a:t>
            </a:r>
            <a:endPar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2" action="ppaction://hlinksldjump"/>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2" action="ppaction://hlinksldjump"/>
              </a:rPr>
              <a:t>● </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2" action="ppaction://hlinksldjump"/>
              </a:rPr>
              <a:t>采样器（</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2" action="ppaction://hlinksldjump"/>
              </a:rPr>
              <a:t>Sampler</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2" action="ppaction://hlinksldjump"/>
              </a:rPr>
              <a:t>）</a:t>
            </a:r>
            <a:endPar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 </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后置处理器（</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Post Processors</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a:t>
            </a:r>
            <a:endPar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 </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断言（</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Assertions</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a:t>
            </a:r>
            <a:endPar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 </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监听器（</a:t>
            </a:r>
            <a:r>
              <a:rPr lang="en-US"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Listener</a:t>
            </a:r>
            <a:r>
              <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hlinkClick r:id="rId3" action="ppaction://hlinksldjump"/>
              </a:rPr>
              <a:t>）</a:t>
            </a:r>
            <a:endParaRPr lang="zh-CN" altLang="zh-CN"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endParaRPr>
          </a:p>
        </p:txBody>
      </p:sp>
      <p:grpSp>
        <p:nvGrpSpPr>
          <p:cNvPr id="3" name="组合 2"/>
          <p:cNvGrpSpPr/>
          <p:nvPr/>
        </p:nvGrpSpPr>
        <p:grpSpPr>
          <a:xfrm>
            <a:off x="7813040" y="1352463"/>
            <a:ext cx="3254643" cy="4874431"/>
            <a:chOff x="7487920" y="1352463"/>
            <a:chExt cx="3254643" cy="4874431"/>
          </a:xfrm>
        </p:grpSpPr>
        <p:pic>
          <p:nvPicPr>
            <p:cNvPr id="16998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7920" y="1352463"/>
              <a:ext cx="3254643" cy="48744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rot="20383743">
              <a:off x="7954105" y="1822821"/>
              <a:ext cx="1588432" cy="6197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组   成</a:t>
              </a:r>
              <a:endParaRPr lang="zh-CN" altLang="zh-CN" dirty="0">
                <a:solidFill>
                  <a:srgbClr val="FF0000"/>
                </a:solidFill>
                <a:latin typeface="Lucida Sans Unicode" panose="020B0602030504020204"/>
                <a:ea typeface="微软雅黑" panose="020B0503020204020204" pitchFamily="34" charset="-122"/>
                <a:cs typeface="Lucida Sans Unicode" panose="020B0602030504020204"/>
              </a:endParaRPr>
            </a:p>
          </p:txBody>
        </p:sp>
      </p:grpSp>
      <p:pic>
        <p:nvPicPr>
          <p:cNvPr id="4" name="图片 3"/>
          <p:cNvPicPr>
            <a:picLocks noChangeAspect="1"/>
          </p:cNvPicPr>
          <p:nvPr>
            <p:custDataLst>
              <p:tags r:id="rId5"/>
            </p:custDataLst>
          </p:nvPr>
        </p:nvPicPr>
        <p:blipFill>
          <a:blip r:embed="rId6"/>
          <a:stretch>
            <a:fillRect/>
          </a:stretch>
        </p:blipFill>
        <p:spPr>
          <a:xfrm>
            <a:off x="8632825" y="0"/>
            <a:ext cx="3138805" cy="1038225"/>
          </a:xfrm>
          <a:prstGeom prst="rect">
            <a:avLst/>
          </a:prstGeom>
        </p:spPr>
      </p:pic>
    </p:spTree>
    <p:custDataLst>
      <p:tags r:id="rId7"/>
    </p:custData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4.5.2 </a:t>
            </a:r>
            <a:r>
              <a:rPr lang="en-US" altLang="zh-CN" sz="3200" b="1" dirty="0" err="1" smtClean="0">
                <a:solidFill>
                  <a:srgbClr val="1353A2"/>
                </a:solidFill>
                <a:latin typeface="微软雅黑" panose="020B0503020204020204" pitchFamily="34" charset="-122"/>
                <a:ea typeface="微软雅黑" panose="020B0503020204020204" pitchFamily="34" charset="-122"/>
              </a:rPr>
              <a:t>JMeter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56080" y="1463040"/>
            <a:ext cx="5374640" cy="7721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逻辑控制</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确定采样器的执行顺序。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 name="内容占位符 2"/>
          <p:cNvSpPr txBox="1"/>
          <p:nvPr/>
        </p:nvSpPr>
        <p:spPr>
          <a:xfrm>
            <a:off x="1656080" y="2296160"/>
            <a:ext cx="9591040" cy="140208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配置</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元件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可用于设置默认属性和变量等数据，供采样器获取所需要的各种配置信息。</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内容占位符 2"/>
          <p:cNvSpPr txBox="1"/>
          <p:nvPr/>
        </p:nvSpPr>
        <p:spPr>
          <a:xfrm>
            <a:off x="1656080" y="3606800"/>
            <a:ext cx="9591040" cy="235712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实际的请求发出之前，对即将发出的请求进行特殊的处理。例如，</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 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重写修饰符可以实现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重写，当发送的请求中有</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SessionID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信息时，可以</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通过</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前</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置处理器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填充发出请求的实际</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SessionID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8" name="Picture 2">
            <a:hlinkClick r:id="rId1" action="ppaction://hlinksldjump"/>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0228" y="558673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4000" advClick="0">
        <p14:vortex dir="r"/>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500"/>
                                        <p:tgtEl>
                                          <p:spTgt spid="6"/>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randombar(horizontal)">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P spid="6" grpId="0"/>
    </p:bld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4.5.2 </a:t>
            </a:r>
            <a:r>
              <a:rPr lang="en-US" altLang="zh-CN" sz="3200" b="1" dirty="0" err="1" smtClean="0">
                <a:solidFill>
                  <a:srgbClr val="1353A2"/>
                </a:solidFill>
                <a:latin typeface="微软雅黑" panose="020B0503020204020204" pitchFamily="34" charset="-122"/>
                <a:ea typeface="微软雅黑" panose="020B0503020204020204" pitchFamily="34" charset="-122"/>
              </a:rPr>
              <a:t>JMeter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64640" y="1483360"/>
            <a:ext cx="9966960" cy="8229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定时器</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于在操作之间设置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等待时间</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 name="内容占位符 2"/>
          <p:cNvSpPr txBox="1"/>
          <p:nvPr/>
        </p:nvSpPr>
        <p:spPr>
          <a:xfrm>
            <a:off x="1564640" y="2275840"/>
            <a:ext cx="10101579" cy="238760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采样器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Jmeter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的主要执行组件，它用于向服务器发送一个请求，并记录响应信息，包括成功</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失败、响应时间、数据大小等。</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Jmeter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支持多种不同的采样器，可根据设置不同的参数向服务器发送不同类型的请求（</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FTP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TCP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8" name="Picture 2">
            <a:hlinkClick r:id="rId1" action="ppaction://hlinksldjump"/>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0228" y="558673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4000" advClick="0">
        <p14:vortex dir="r"/>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randombar(horizontal)">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4.5.2 </a:t>
            </a:r>
            <a:r>
              <a:rPr lang="en-US" altLang="zh-CN" sz="3200" b="1" dirty="0" err="1" smtClean="0">
                <a:solidFill>
                  <a:srgbClr val="1353A2"/>
                </a:solidFill>
                <a:latin typeface="微软雅黑" panose="020B0503020204020204" pitchFamily="34" charset="-122"/>
                <a:ea typeface="微软雅黑" panose="020B0503020204020204" pitchFamily="34" charset="-122"/>
              </a:rPr>
              <a:t>JMeter</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64640" y="1483360"/>
            <a:ext cx="9966960" cy="8229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后</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置处理器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一般放在采样器之后，用来处理服务器的返回结果。</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 name="内容占位符 2"/>
          <p:cNvSpPr txBox="1"/>
          <p:nvPr/>
        </p:nvSpPr>
        <p:spPr>
          <a:xfrm>
            <a:off x="1564640" y="2275840"/>
            <a:ext cx="10101579" cy="90424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断言</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用于检查测试得到的数据是否符合预期结果。</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内容占位符 2"/>
          <p:cNvSpPr txBox="1"/>
          <p:nvPr/>
        </p:nvSpPr>
        <p:spPr>
          <a:xfrm>
            <a:off x="1564640" y="3180080"/>
            <a:ext cx="10101579" cy="133096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监听器</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监听测试结果，此外，监听器还具备查看、保存和读取测试结果的功能。</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8" name="Picture 2">
            <a:hlinkClick r:id="rId1" action="ppaction://hlinksldjump"/>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0228" y="558673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4000" advClick="0">
        <p14:vortex dir="r"/>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500"/>
                                        <p:tgtEl>
                                          <p:spTgt spid="6"/>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randombar(horizontal)">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P spid="6"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 </a:t>
            </a:r>
            <a:r>
              <a:rPr lang="zh-CN" altLang="en-US" sz="3200" b="1" dirty="0" smtClean="0">
                <a:solidFill>
                  <a:srgbClr val="1353A2"/>
                </a:solidFill>
                <a:latin typeface="微软雅黑" panose="020B0503020204020204" pitchFamily="34" charset="-122"/>
                <a:ea typeface="微软雅黑" panose="020B0503020204020204" pitchFamily="34" charset="-122"/>
              </a:rPr>
              <a:t>实例：网站负载测试</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1736873" y="1292050"/>
            <a:ext cx="8718254" cy="4972129"/>
            <a:chOff x="1533673" y="1007570"/>
            <a:chExt cx="8718254" cy="4972129"/>
          </a:xfrm>
        </p:grpSpPr>
        <p:pic>
          <p:nvPicPr>
            <p:cNvPr id="145415" name="Picture 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33673" y="1007570"/>
              <a:ext cx="8718254" cy="49721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内容占位符 2"/>
            <p:cNvSpPr txBox="1"/>
            <p:nvPr/>
          </p:nvSpPr>
          <p:spPr>
            <a:xfrm rot="21211031">
              <a:off x="3667760" y="2546215"/>
              <a:ext cx="6126480" cy="189484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实例：网站负载测试</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网站：</a:t>
              </a:r>
              <a:r>
                <a:rPr lang="en-US" altLang="zh-CN" sz="2400" u="sng" dirty="0">
                  <a:hlinkClick r:id="rId2"/>
                </a:rPr>
                <a:t>http://127.0.0.1:1080/WebTours/</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a:solidFill>
                  <a:srgbClr val="1353A2"/>
                </a:solidFill>
                <a:latin typeface="微软雅黑" panose="020B0503020204020204" pitchFamily="34" charset="-122"/>
                <a:ea typeface="微软雅黑" panose="020B0503020204020204" pitchFamily="34" charset="-122"/>
              </a:rPr>
              <a:t>4</a:t>
            </a:r>
            <a:r>
              <a:rPr lang="en-US" altLang="zh-CN" sz="3200" b="1" dirty="0" smtClean="0">
                <a:solidFill>
                  <a:srgbClr val="1353A2"/>
                </a:solidFill>
                <a:latin typeface="微软雅黑" panose="020B0503020204020204" pitchFamily="34" charset="-122"/>
                <a:ea typeface="微软雅黑" panose="020B0503020204020204" pitchFamily="34" charset="-122"/>
              </a:rPr>
              <a:t>.1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性能测试概述</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5" name="内容占位符 2"/>
          <p:cNvSpPr txBox="1"/>
          <p:nvPr/>
        </p:nvSpPr>
        <p:spPr>
          <a:xfrm>
            <a:off x="5801360" y="1791976"/>
            <a:ext cx="5648959" cy="393826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所谓</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性能测试</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就是通过性能测试工具模拟正常、峰值及异常负载状态下对系统的各项性能指标进行测试的活动。性能测试能够验证软件系统是否达到了用户期望的性能需求，同时也可以发现系统中可能存在的性能瓶颈及缺陷，从而优化系统的性能。</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2" name="组合 1"/>
          <p:cNvGrpSpPr/>
          <p:nvPr/>
        </p:nvGrpSpPr>
        <p:grpSpPr>
          <a:xfrm>
            <a:off x="1097655" y="1791975"/>
            <a:ext cx="4337945" cy="3572827"/>
            <a:chOff x="1097655" y="1791975"/>
            <a:chExt cx="4337945" cy="3572827"/>
          </a:xfrm>
        </p:grpSpPr>
        <p:pic>
          <p:nvPicPr>
            <p:cNvPr id="12185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97655" y="1791975"/>
              <a:ext cx="4337945" cy="35728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1757680" y="3537588"/>
              <a:ext cx="3322319" cy="84328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5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性能测试</a:t>
              </a:r>
              <a:endParaRPr lang="en-US" altLang="zh-CN" sz="5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up)">
                                      <p:cBhvr>
                                        <p:cTn id="1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0038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4.6.1 </a:t>
            </a:r>
            <a:r>
              <a:rPr lang="en-US" altLang="zh-CN" sz="3200" b="1" dirty="0" err="1" smtClean="0">
                <a:solidFill>
                  <a:srgbClr val="1353A2"/>
                </a:solidFill>
                <a:latin typeface="微软雅黑" panose="020B0503020204020204" pitchFamily="34" charset="-122"/>
                <a:ea typeface="微软雅黑" panose="020B0503020204020204" pitchFamily="34" charset="-122"/>
              </a:rPr>
              <a:t>LoadRunner</a:t>
            </a:r>
            <a:r>
              <a:rPr lang="zh-CN" altLang="en-US" sz="3200" b="1" dirty="0" smtClean="0">
                <a:solidFill>
                  <a:srgbClr val="1353A2"/>
                </a:solidFill>
                <a:latin typeface="微软雅黑" panose="020B0503020204020204" pitchFamily="34" charset="-122"/>
                <a:ea typeface="微软雅黑" panose="020B0503020204020204" pitchFamily="34" charset="-122"/>
              </a:rPr>
              <a:t>安装</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1574800" y="2349499"/>
            <a:ext cx="9885680" cy="203962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安装很简单，登录官网：</a:t>
            </a:r>
            <a:r>
              <a:rPr lang="en-US" altLang="zh-CN" sz="2400" dirty="0" smtClean="0">
                <a:hlinkClick r:id="rId1"/>
              </a:rPr>
              <a:t>https</a:t>
            </a:r>
            <a:r>
              <a:rPr lang="en-US" altLang="zh-CN" sz="2400" dirty="0">
                <a:hlinkClick r:id="rId1"/>
              </a:rPr>
              <a:t>://</a:t>
            </a:r>
            <a:r>
              <a:rPr lang="en-US" altLang="zh-CN" sz="2400" dirty="0" smtClean="0">
                <a:hlinkClick r:id="rId1"/>
              </a:rPr>
              <a:t>www.microfocus.com/zh-tw/products/loadrunner-load-testing/download</a:t>
            </a:r>
            <a:r>
              <a:rPr lang="zh-CN" altLang="en-US" sz="2400" dirty="0" smtClean="0"/>
              <a:t>，下载最新试用版本，下载完成进行安装即可，其安装过程与普通软件相同。</a:t>
            </a:r>
            <a:endParaRPr lang="en-US" altLang="zh-CN" sz="2400" dirty="0" smtClean="0"/>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0038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4.6.2 </a:t>
            </a:r>
            <a:r>
              <a:rPr lang="zh-CN" altLang="en-US" sz="3200" b="1" dirty="0" smtClean="0">
                <a:solidFill>
                  <a:srgbClr val="1353A2"/>
                </a:solidFill>
                <a:latin typeface="微软雅黑" panose="020B0503020204020204" pitchFamily="34" charset="-122"/>
                <a:ea typeface="微软雅黑" panose="020B0503020204020204" pitchFamily="34" charset="-122"/>
              </a:rPr>
              <a:t>项目准备工作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1943099" y="1811019"/>
            <a:ext cx="5740400" cy="366522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次测试使用的是</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自带的测试项目，它是一个以本机作为服务器的航班订票管理系统</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WebTours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，网站地址为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rPr>
              <a:t>http://127.0.0.1:1080/WebTours/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，用户可以在该网站预订机票、查询订单、改签机票</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4643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3040" y="1291224"/>
            <a:ext cx="2924811" cy="47048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par>
                                <p:cTn id="8" presetID="42" presetClass="entr" presetSubtype="0" fill="hold" nodeType="withEffect">
                                  <p:stCondLst>
                                    <p:cond delay="0"/>
                                  </p:stCondLst>
                                  <p:childTnLst>
                                    <p:set>
                                      <p:cBhvr>
                                        <p:cTn id="9" dur="1" fill="hold">
                                          <p:stCondLst>
                                            <p:cond delay="0"/>
                                          </p:stCondLst>
                                        </p:cTn>
                                        <p:tgtEl>
                                          <p:spTgt spid="146435"/>
                                        </p:tgtEl>
                                        <p:attrNameLst>
                                          <p:attrName>style.visibility</p:attrName>
                                        </p:attrNameLst>
                                      </p:cBhvr>
                                      <p:to>
                                        <p:strVal val="visible"/>
                                      </p:to>
                                    </p:set>
                                    <p:animEffect transition="in" filter="fade">
                                      <p:cBhvr>
                                        <p:cTn id="10" dur="1000"/>
                                        <p:tgtEl>
                                          <p:spTgt spid="146435"/>
                                        </p:tgtEl>
                                      </p:cBhvr>
                                    </p:animEffect>
                                    <p:anim calcmode="lin" valueType="num">
                                      <p:cBhvr>
                                        <p:cTn id="11" dur="1000" fill="hold"/>
                                        <p:tgtEl>
                                          <p:spTgt spid="146435"/>
                                        </p:tgtEl>
                                        <p:attrNameLst>
                                          <p:attrName>ppt_x</p:attrName>
                                        </p:attrNameLst>
                                      </p:cBhvr>
                                      <p:tavLst>
                                        <p:tav tm="0">
                                          <p:val>
                                            <p:strVal val="#ppt_x"/>
                                          </p:val>
                                        </p:tav>
                                        <p:tav tm="100000">
                                          <p:val>
                                            <p:strVal val="#ppt_x"/>
                                          </p:val>
                                        </p:tav>
                                      </p:tavLst>
                                    </p:anim>
                                    <p:anim calcmode="lin" valueType="num">
                                      <p:cBhvr>
                                        <p:cTn id="12" dur="1000" fill="hold"/>
                                        <p:tgtEl>
                                          <p:spTgt spid="1464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0038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4.6.2 </a:t>
            </a:r>
            <a:r>
              <a:rPr lang="zh-CN" altLang="en-US" sz="3200" b="1" dirty="0" smtClean="0">
                <a:solidFill>
                  <a:srgbClr val="1353A2"/>
                </a:solidFill>
                <a:latin typeface="微软雅黑" panose="020B0503020204020204" pitchFamily="34" charset="-122"/>
                <a:ea typeface="微软雅黑" panose="020B0503020204020204" pitchFamily="34" charset="-122"/>
              </a:rPr>
              <a:t>项目准备工作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1513841" y="1485899"/>
            <a:ext cx="2092959" cy="73914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项目文件夹</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47458"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86767" y="2225040"/>
            <a:ext cx="7160241" cy="32518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47458"/>
                                        </p:tgtEl>
                                        <p:attrNameLst>
                                          <p:attrName>style.visibility</p:attrName>
                                        </p:attrNameLst>
                                      </p:cBhvr>
                                      <p:to>
                                        <p:strVal val="visible"/>
                                      </p:to>
                                    </p:set>
                                    <p:animEffect transition="in" filter="randombar(horizontal)">
                                      <p:cBhvr>
                                        <p:cTn id="11" dur="500"/>
                                        <p:tgtEl>
                                          <p:spTgt spid="1474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0038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4.6.2 </a:t>
            </a:r>
            <a:r>
              <a:rPr lang="zh-CN" altLang="en-US" sz="3200" b="1" dirty="0" smtClean="0">
                <a:solidFill>
                  <a:srgbClr val="1353A2"/>
                </a:solidFill>
                <a:latin typeface="微软雅黑" panose="020B0503020204020204" pitchFamily="34" charset="-122"/>
                <a:ea typeface="微软雅黑" panose="020B0503020204020204" pitchFamily="34" charset="-122"/>
              </a:rPr>
              <a:t>项目准备工作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p:cNvSpPr txBox="1"/>
          <p:nvPr/>
        </p:nvSpPr>
        <p:spPr>
          <a:xfrm>
            <a:off x="1513841" y="1485899"/>
            <a:ext cx="10109200" cy="366522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使用该项目，需要做四件事情：</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安装</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strawberr-perl-5.10.1.0.msi</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软件</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，用于支持</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perl</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）打开</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WebTours→conf→httpd.conf</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文件，取消第</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171</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行代码注释：</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     171  </a:t>
            </a:r>
            <a:r>
              <a:rPr lang="en-US" altLang="zh-CN" sz="2400" dirty="0" err="1">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ServerName</a:t>
            </a: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 localhost:1080</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WebTours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文件夹下的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StartServer.bat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，启动服务器</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4</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1" action="ppaction://hlinksldjump"/>
              </a:rPr>
              <a:t>）设置网站。</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0038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4.6.2 </a:t>
            </a:r>
            <a:r>
              <a:rPr lang="zh-CN" altLang="en-US" sz="3200" b="1" dirty="0" smtClean="0">
                <a:solidFill>
                  <a:srgbClr val="1353A2"/>
                </a:solidFill>
                <a:latin typeface="微软雅黑" panose="020B0503020204020204" pitchFamily="34" charset="-122"/>
                <a:ea typeface="微软雅黑" panose="020B0503020204020204" pitchFamily="34" charset="-122"/>
              </a:rPr>
              <a:t>项目准备工作</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内容占位符 2">
            <a:hlinkClick r:id="rId1" action="ppaction://hlinksldjump"/>
          </p:cNvPr>
          <p:cNvSpPr txBox="1"/>
          <p:nvPr/>
        </p:nvSpPr>
        <p:spPr>
          <a:xfrm>
            <a:off x="1513841" y="1181099"/>
            <a:ext cx="10109200" cy="197866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登录</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网站首页，</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administration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”链接进入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Administration Page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页面</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勾选第</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个选项将网页设置为需要验证登录，然后单击下方的【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Update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48482" name="Picture 2">
            <a:hlinkClick r:id="rId1" action="ppaction://hlinksldjump"/>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0964" y="3057990"/>
            <a:ext cx="4021196" cy="314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3" name="Picture 3">
            <a:hlinkClick r:id="rId1"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65621" y="2517931"/>
            <a:ext cx="4349101" cy="3689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任意多边形 6">
            <a:hlinkClick r:id="rId1" action="ppaction://hlinksldjump"/>
          </p:cNvPr>
          <p:cNvSpPr/>
          <p:nvPr/>
        </p:nvSpPr>
        <p:spPr>
          <a:xfrm>
            <a:off x="5954938" y="4345884"/>
            <a:ext cx="759883" cy="509617"/>
          </a:xfrm>
          <a:custGeom>
            <a:avLst/>
            <a:gdLst>
              <a:gd name="connsiteX0" fmla="*/ 0 w 270270"/>
              <a:gd name="connsiteY0" fmla="*/ 68563 h 342816"/>
              <a:gd name="connsiteX1" fmla="*/ 135135 w 270270"/>
              <a:gd name="connsiteY1" fmla="*/ 68563 h 342816"/>
              <a:gd name="connsiteX2" fmla="*/ 135135 w 270270"/>
              <a:gd name="connsiteY2" fmla="*/ 0 h 342816"/>
              <a:gd name="connsiteX3" fmla="*/ 270270 w 270270"/>
              <a:gd name="connsiteY3" fmla="*/ 171408 h 342816"/>
              <a:gd name="connsiteX4" fmla="*/ 135135 w 270270"/>
              <a:gd name="connsiteY4" fmla="*/ 342816 h 342816"/>
              <a:gd name="connsiteX5" fmla="*/ 135135 w 270270"/>
              <a:gd name="connsiteY5" fmla="*/ 274253 h 342816"/>
              <a:gd name="connsiteX6" fmla="*/ 0 w 270270"/>
              <a:gd name="connsiteY6" fmla="*/ 274253 h 342816"/>
              <a:gd name="connsiteX7" fmla="*/ 0 w 270270"/>
              <a:gd name="connsiteY7" fmla="*/ 68563 h 34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270" h="342816">
                <a:moveTo>
                  <a:pt x="0" y="68563"/>
                </a:moveTo>
                <a:lnTo>
                  <a:pt x="135135" y="68563"/>
                </a:lnTo>
                <a:lnTo>
                  <a:pt x="135135" y="0"/>
                </a:lnTo>
                <a:lnTo>
                  <a:pt x="270270" y="171408"/>
                </a:lnTo>
                <a:lnTo>
                  <a:pt x="135135" y="342816"/>
                </a:lnTo>
                <a:lnTo>
                  <a:pt x="135135" y="274253"/>
                </a:lnTo>
                <a:lnTo>
                  <a:pt x="0" y="274253"/>
                </a:lnTo>
                <a:lnTo>
                  <a:pt x="0" y="6856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563" rIns="81080" bIns="68562" numCol="1" spcCol="1270" anchor="ctr" anchorCtr="0">
            <a:noAutofit/>
          </a:bodyPr>
          <a:lstStyle/>
          <a:p>
            <a:pPr lvl="0" algn="ctr" defTabSz="666750">
              <a:lnSpc>
                <a:spcPct val="90000"/>
              </a:lnSpc>
              <a:spcBef>
                <a:spcPct val="0"/>
              </a:spcBef>
              <a:spcAft>
                <a:spcPct val="35000"/>
              </a:spcAft>
            </a:pPr>
            <a:endParaRPr lang="zh-CN" altLang="en-US" sz="2000" b="1" kern="1200"/>
          </a:p>
        </p:txBody>
      </p:sp>
      <p:pic>
        <p:nvPicPr>
          <p:cNvPr id="3" name="图片 2"/>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Click="0">
        <p14:prism isContent="1"/>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48482"/>
                                        </p:tgtEl>
                                        <p:attrNameLst>
                                          <p:attrName>style.visibility</p:attrName>
                                        </p:attrNameLst>
                                      </p:cBhvr>
                                      <p:to>
                                        <p:strVal val="visible"/>
                                      </p:to>
                                    </p:set>
                                    <p:animEffect transition="in" filter="barn(inVertical)">
                                      <p:cBhvr>
                                        <p:cTn id="11" dur="500"/>
                                        <p:tgtEl>
                                          <p:spTgt spid="14848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16" presetClass="entr" presetSubtype="21" fill="hold" nodeType="afterEffect">
                                  <p:stCondLst>
                                    <p:cond delay="0"/>
                                  </p:stCondLst>
                                  <p:childTnLst>
                                    <p:set>
                                      <p:cBhvr>
                                        <p:cTn id="18" dur="1" fill="hold">
                                          <p:stCondLst>
                                            <p:cond delay="0"/>
                                          </p:stCondLst>
                                        </p:cTn>
                                        <p:tgtEl>
                                          <p:spTgt spid="148483"/>
                                        </p:tgtEl>
                                        <p:attrNameLst>
                                          <p:attrName>style.visibility</p:attrName>
                                        </p:attrNameLst>
                                      </p:cBhvr>
                                      <p:to>
                                        <p:strVal val="visible"/>
                                      </p:to>
                                    </p:set>
                                    <p:animEffect transition="in" filter="barn(inVertical)">
                                      <p:cBhvr>
                                        <p:cTn id="19" dur="500"/>
                                        <p:tgtEl>
                                          <p:spTgt spid="1484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3" name="组合 2"/>
          <p:cNvGrpSpPr/>
          <p:nvPr/>
        </p:nvGrpSpPr>
        <p:grpSpPr>
          <a:xfrm>
            <a:off x="4287520" y="1214119"/>
            <a:ext cx="4531360" cy="5242239"/>
            <a:chOff x="3647440" y="1214119"/>
            <a:chExt cx="4531360" cy="5242239"/>
          </a:xfrm>
        </p:grpSpPr>
        <p:pic>
          <p:nvPicPr>
            <p:cNvPr id="14950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647440" y="1214119"/>
              <a:ext cx="4531360" cy="52422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内容占位符 2"/>
            <p:cNvSpPr txBox="1"/>
            <p:nvPr/>
          </p:nvSpPr>
          <p:spPr>
            <a:xfrm>
              <a:off x="4226559" y="3182618"/>
              <a:ext cx="3799839" cy="232410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录制脚本步骤：</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1</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、录制选项设置</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2</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、录制脚本</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4" action="ppaction://hlinksldjump"/>
                </a:rPr>
                <a:t>3</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4" action="ppaction://hlinksldjump"/>
                </a:rPr>
                <a:t>、脚本回放</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4" name="图片 3"/>
          <p:cNvPicPr>
            <a:picLocks noChangeAspect="1"/>
          </p:cNvPicPr>
          <p:nvPr>
            <p:custDataLst>
              <p:tags r:id="rId5"/>
            </p:custDataLst>
          </p:nvPr>
        </p:nvPicPr>
        <p:blipFill>
          <a:blip r:embed="rId6"/>
          <a:stretch>
            <a:fillRect/>
          </a:stretch>
        </p:blipFill>
        <p:spPr>
          <a:xfrm>
            <a:off x="8632825" y="0"/>
            <a:ext cx="3138805" cy="1038225"/>
          </a:xfrm>
          <a:prstGeom prst="rect">
            <a:avLst/>
          </a:prstGeom>
        </p:spPr>
      </p:pic>
    </p:spTree>
    <p:custDataLst>
      <p:tags r:id="rId7"/>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5053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738880" y="2444423"/>
            <a:ext cx="6279037" cy="39560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30961" y="1211579"/>
            <a:ext cx="10515599" cy="129413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打开</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File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New Script and Solution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】创建项目，弹出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Create a New Script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50530"/>
                                        </p:tgtEl>
                                        <p:attrNameLst>
                                          <p:attrName>style.visibility</p:attrName>
                                        </p:attrNameLst>
                                      </p:cBhvr>
                                      <p:to>
                                        <p:strVal val="visible"/>
                                      </p:to>
                                    </p:set>
                                    <p:animEffect transition="in" filter="barn(inVertical)">
                                      <p:cBhvr>
                                        <p:cTn id="11" dur="500"/>
                                        <p:tgtEl>
                                          <p:spTgt spid="1505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51554" name="Picture 2" descr="http://pic.90sjimg.com/design/00/38/12/57/58cf4283f1cfe.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653655" y="1671317"/>
            <a:ext cx="3600450" cy="3924301"/>
          </a:xfrm>
          <a:prstGeom prst="rect">
            <a:avLst/>
          </a:prstGeom>
          <a:noFill/>
          <a:extLst>
            <a:ext uri="{909E8E84-426E-40DD-AFC4-6F175D3DCCD1}">
              <a14:hiddenFill xmlns:a14="http://schemas.microsoft.com/office/drawing/2010/main">
                <a:solidFill>
                  <a:srgbClr val="FFFFFF"/>
                </a:solidFill>
              </a14:hiddenFill>
            </a:ext>
          </a:extLst>
        </p:spPr>
      </p:pic>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2103120" y="1902456"/>
            <a:ext cx="5841999" cy="3462021"/>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左侧</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栏是协议分类，每项含义如下所示：</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Single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Protocol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：单协议。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Multiple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Protocols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：多协议。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Mobile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and lo 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：移动与物联网协议。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Popular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：流行的协议。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Recent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：最近使用的协议。</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151554"/>
                                        </p:tgtEl>
                                        <p:attrNameLst>
                                          <p:attrName>style.visibility</p:attrName>
                                        </p:attrNameLst>
                                      </p:cBhvr>
                                      <p:to>
                                        <p:strVal val="visible"/>
                                      </p:to>
                                    </p:set>
                                    <p:animEffect transition="in" filter="fade">
                                      <p:cBhvr>
                                        <p:cTn id="10" dur="1000"/>
                                        <p:tgtEl>
                                          <p:spTgt spid="151554"/>
                                        </p:tgtEl>
                                      </p:cBhvr>
                                    </p:animEffect>
                                    <p:anim calcmode="lin" valueType="num">
                                      <p:cBhvr>
                                        <p:cTn id="11" dur="1000" fill="hold"/>
                                        <p:tgtEl>
                                          <p:spTgt spid="151554"/>
                                        </p:tgtEl>
                                        <p:attrNameLst>
                                          <p:attrName>ppt_x</p:attrName>
                                        </p:attrNameLst>
                                      </p:cBhvr>
                                      <p:tavLst>
                                        <p:tav tm="0">
                                          <p:val>
                                            <p:strVal val="#ppt_x"/>
                                          </p:val>
                                        </p:tav>
                                        <p:tav tm="100000">
                                          <p:val>
                                            <p:strVal val="#ppt_x"/>
                                          </p:val>
                                        </p:tav>
                                      </p:tavLst>
                                    </p:anim>
                                    <p:anim calcmode="lin" valueType="num">
                                      <p:cBhvr>
                                        <p:cTn id="12" dur="1000" fill="hold"/>
                                        <p:tgtEl>
                                          <p:spTgt spid="15155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608320" y="1668778"/>
            <a:ext cx="5892800" cy="407162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协议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的选择要与所测试的项目保持一致，由于</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自带的项目使用的是单协议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Web-HTTP/HTML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，因此本次创建脚本选择【</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Single Protocol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Web-HTTP/HTML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】。测试人员在选择协议时，如果不清楚项目使用的协议，可以询问开发人员确认项目使用的协议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5462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39620" y="1718626"/>
            <a:ext cx="3276600" cy="3971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4627"/>
                                        </p:tgtEl>
                                        <p:attrNameLst>
                                          <p:attrName>style.visibility</p:attrName>
                                        </p:attrNameLst>
                                      </p:cBhvr>
                                      <p:to>
                                        <p:strVal val="visible"/>
                                      </p:to>
                                    </p:set>
                                    <p:animEffect transition="in" filter="fade">
                                      <p:cBhvr>
                                        <p:cTn id="7" dur="1000"/>
                                        <p:tgtEl>
                                          <p:spTgt spid="154627"/>
                                        </p:tgtEl>
                                      </p:cBhvr>
                                    </p:animEffect>
                                    <p:anim calcmode="lin" valueType="num">
                                      <p:cBhvr>
                                        <p:cTn id="8" dur="1000" fill="hold"/>
                                        <p:tgtEl>
                                          <p:spTgt spid="154627"/>
                                        </p:tgtEl>
                                        <p:attrNameLst>
                                          <p:attrName>ppt_x</p:attrName>
                                        </p:attrNameLst>
                                      </p:cBhvr>
                                      <p:tavLst>
                                        <p:tav tm="0">
                                          <p:val>
                                            <p:strVal val="#ppt_x"/>
                                          </p:val>
                                        </p:tav>
                                        <p:tav tm="100000">
                                          <p:val>
                                            <p:strVal val="#ppt_x"/>
                                          </p:val>
                                        </p:tav>
                                      </p:tavLst>
                                    </p:anim>
                                    <p:anim calcmode="lin" valueType="num">
                                      <p:cBhvr>
                                        <p:cTn id="9" dur="1000" fill="hold"/>
                                        <p:tgtEl>
                                          <p:spTgt spid="15462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483360" y="1181098"/>
            <a:ext cx="9448800" cy="71882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协议</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页面设置完成后，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Create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】按钮，项目创建</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成功</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4" name="对象 3"/>
          <p:cNvGraphicFramePr>
            <a:graphicFrameLocks noChangeAspect="1"/>
          </p:cNvGraphicFramePr>
          <p:nvPr/>
        </p:nvGraphicFramePr>
        <p:xfrm>
          <a:off x="3429001" y="1899921"/>
          <a:ext cx="5863224" cy="4439920"/>
        </p:xfrm>
        <a:graphic>
          <a:graphicData uri="http://schemas.openxmlformats.org/presentationml/2006/ole">
            <mc:AlternateContent xmlns:mc="http://schemas.openxmlformats.org/markup-compatibility/2006">
              <mc:Choice xmlns:v="urn:schemas-microsoft-com:vml" Requires="v">
                <p:oleObj spid="_x0000_s155680" name="Visio" r:id="rId1" imgW="9347200" imgH="7086600" progId="Visio.Drawing.11">
                  <p:embed/>
                </p:oleObj>
              </mc:Choice>
              <mc:Fallback>
                <p:oleObj name="Visio" r:id="rId1" imgW="9347200" imgH="70866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1" y="1899921"/>
                        <a:ext cx="5863224" cy="4439920"/>
                      </a:xfrm>
                      <a:prstGeom prst="rect">
                        <a:avLst/>
                      </a:prstGeom>
                      <a:noFill/>
                    </p:spPr>
                  </p:pic>
                </p:oleObj>
              </mc:Fallback>
            </mc:AlternateContent>
          </a:graphicData>
        </a:graphic>
      </p:graphicFrame>
      <p:pic>
        <p:nvPicPr>
          <p:cNvPr id="5" name="图片 4"/>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a:solidFill>
                  <a:srgbClr val="1353A2"/>
                </a:solidFill>
                <a:latin typeface="微软雅黑" panose="020B0503020204020204" pitchFamily="34" charset="-122"/>
                <a:ea typeface="微软雅黑" panose="020B0503020204020204" pitchFamily="34" charset="-122"/>
              </a:rPr>
              <a:t>4</a:t>
            </a:r>
            <a:r>
              <a:rPr lang="en-US" altLang="zh-CN" sz="3200" b="1" dirty="0" smtClean="0">
                <a:solidFill>
                  <a:srgbClr val="1353A2"/>
                </a:solidFill>
                <a:latin typeface="微软雅黑" panose="020B0503020204020204" pitchFamily="34" charset="-122"/>
                <a:ea typeface="微软雅黑" panose="020B0503020204020204" pitchFamily="34" charset="-122"/>
              </a:rPr>
              <a:t>.1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性能测试概述</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5" name="内容占位符 2"/>
          <p:cNvSpPr txBox="1"/>
          <p:nvPr/>
        </p:nvSpPr>
        <p:spPr>
          <a:xfrm>
            <a:off x="1645920" y="1375416"/>
            <a:ext cx="9723119" cy="393826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性能测试目的：</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验证系统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性能是否满足预期的性能需求，包括系统的执行效率、稳定性、可靠性、安全性等。</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分析</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软件系统在各种负载水平下的运行状态，提高性能调整效率。</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识别</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系统缺陷，寻找系统中可能存在的性能问题，定位系统瓶颈并解决问题。</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调优，探测系统设计与资源之间的最佳平衡，改善并优化系统的性能</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15440" y="2038348"/>
            <a:ext cx="9692640" cy="299085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上图中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左侧</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栏是项目列表，其中最重要的是</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文件部分，</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录制的脚本就存储在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文件夹下</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文件夹包含三个文件：</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vuser_init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vuser_end</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err="1"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vuser_init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：该文件中定义了一个</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vuser_init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函数，一般测试前的初始化操作会录制到该函数中，如打开网站、启动客户端之类的操作</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54480" y="1835148"/>
            <a:ext cx="9692640" cy="305181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rgbClr val="FF0000"/>
                </a:solidFill>
                <a:latin typeface="Lucida Sans Unicode" panose="020B0602030504020204"/>
                <a:ea typeface="微软雅黑" panose="020B0503020204020204" pitchFamily="34" charset="-122"/>
                <a:cs typeface="Lucida Sans Unicode" panose="020B0602030504020204"/>
              </a:rPr>
              <a:t> </a:t>
            </a:r>
            <a:r>
              <a:rPr lang="en-US" altLang="zh-CN" sz="2400" dirty="0" err="1"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vuser_end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：该文件中定义了一个</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vuser_end</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函数，一般测试结束之后的回收工作会录制到该函数中，如退出网站、关闭客户端之类的操作。</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：该文件中定义了一个</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函数，测试中的操作过程都会录制到该函数中</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5667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31996" y="1681893"/>
            <a:ext cx="3560601" cy="42727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740400" y="1997708"/>
            <a:ext cx="5648960" cy="364109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完成的脚本如果进行多次迭代执行，那么仅重复执行脚本的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部分，</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vuser_init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与</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vuser_end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部分只执行一次，不会重复执行</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在本次测试中，为了节省篇幅我们将整个订票过程都录制到</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函数中。</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156675"/>
                                        </p:tgtEl>
                                        <p:attrNameLst>
                                          <p:attrName>style.visibility</p:attrName>
                                        </p:attrNameLst>
                                      </p:cBhvr>
                                      <p:to>
                                        <p:strVal val="visible"/>
                                      </p:to>
                                    </p:set>
                                    <p:animEffect transition="in" filter="fade">
                                      <p:cBhvr>
                                        <p:cTn id="10" dur="1000"/>
                                        <p:tgtEl>
                                          <p:spTgt spid="156675"/>
                                        </p:tgtEl>
                                      </p:cBhvr>
                                    </p:animEffect>
                                    <p:anim calcmode="lin" valueType="num">
                                      <p:cBhvr>
                                        <p:cTn id="11" dur="1000" fill="hold"/>
                                        <p:tgtEl>
                                          <p:spTgt spid="156675"/>
                                        </p:tgtEl>
                                        <p:attrNameLst>
                                          <p:attrName>ppt_x</p:attrName>
                                        </p:attrNameLst>
                                      </p:cBhvr>
                                      <p:tavLst>
                                        <p:tav tm="0">
                                          <p:val>
                                            <p:strVal val="#ppt_x"/>
                                          </p:val>
                                        </p:tav>
                                        <p:tav tm="100000">
                                          <p:val>
                                            <p:strVal val="#ppt_x"/>
                                          </p:val>
                                        </p:tav>
                                      </p:tavLst>
                                    </p:anim>
                                    <p:anim calcmode="lin" valueType="num">
                                      <p:cBhvr>
                                        <p:cTn id="12" dur="1000" fill="hold"/>
                                        <p:tgtEl>
                                          <p:spTgt spid="1566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86560" y="2097405"/>
            <a:ext cx="3474720" cy="2916558"/>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录制之前需要先进行一些配置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红色的录制按钮，弹出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Start Recording-[</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WebTours</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57698"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572756" y="1323875"/>
            <a:ext cx="5605781" cy="4964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57698"/>
                                        </p:tgtEl>
                                        <p:attrNameLst>
                                          <p:attrName>style.visibility</p:attrName>
                                        </p:attrNameLst>
                                      </p:cBhvr>
                                      <p:to>
                                        <p:strVal val="visible"/>
                                      </p:to>
                                    </p:set>
                                    <p:animEffect transition="in" filter="barn(inVertical)">
                                      <p:cBhvr>
                                        <p:cTn id="11" dur="500"/>
                                        <p:tgtEl>
                                          <p:spTgt spid="1576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41120" y="1345564"/>
            <a:ext cx="10058400" cy="45573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各配置项含义如下：</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Record into 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：用于设置脚本的存储位置，它有</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vuser_init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vuser_end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三个</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值</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Record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：用于选择录制类型，它有四个</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Browser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：浏览器方式。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Windows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Application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Windows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应用程序方式。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Remote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Application via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Proxy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：远程程序代理方式。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Captured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Traffic File Analysis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：数据流文件方式。</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41120" y="1416684"/>
            <a:ext cx="10058400" cy="45573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Application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：用于选择浏览器</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 address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：用于选择要测试的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项目的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地址。</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Start recording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：用于选择录制方式。</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Immediately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表示立即录制，单击【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Start Recording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】按钮后就开始录制；</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In delayed mode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表示延迟录制，第一次单击【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Start Recording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】按钮后会先在浏览器中打开</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地址，再次单击该按钮才会录制操作脚本。</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Working directory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的工作目录，可以选择脚本录制的目录。</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41120" y="1264284"/>
            <a:ext cx="10058400" cy="17735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配置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完上述几个选项之后，并不能立即开始录制，还需要配置一些其他选项。</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上图</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左下</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角的“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Recording Options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”链接，弹出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Recording Options</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5872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369025" y="2674938"/>
            <a:ext cx="6172928" cy="352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58722"/>
                                        </p:tgtEl>
                                        <p:attrNameLst>
                                          <p:attrName>style.visibility</p:attrName>
                                        </p:attrNameLst>
                                      </p:cBhvr>
                                      <p:to>
                                        <p:strVal val="visible"/>
                                      </p:to>
                                    </p:set>
                                    <p:animEffect transition="in" filter="barn(inVertical)">
                                      <p:cBhvr>
                                        <p:cTn id="11" dur="500"/>
                                        <p:tgtEl>
                                          <p:spTgt spid="1587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963920" y="1670684"/>
            <a:ext cx="5384800" cy="39884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对于</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常规浏览器的录制，建议不要使用基于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的脚本模式，因为该模式将所有的操作都录制为</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web_url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步骤，而不是</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web_link</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web_image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等分离的元素，它更容易产生关联问题。但是，对于录制小程序或非浏览器应用程序的页面，</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URL-based script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最为理想。</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8"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52757" y="1318102"/>
            <a:ext cx="4827284" cy="4751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a:off x="4165249" y="1853851"/>
            <a:ext cx="1233467" cy="75156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a:lnSpc>
                <a:spcPct val="150000"/>
              </a:lnSpc>
              <a:buNone/>
              <a:defRPr/>
            </a:pPr>
            <a:r>
              <a:rPr lang="zh-CN" altLang="en-US" b="1"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注 意</a:t>
            </a:r>
            <a:endParaRPr lang="zh-CN"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000" fill="hold"/>
                                        <p:tgtEl>
                                          <p:spTgt spid="9"/>
                                        </p:tgtEl>
                                      </p:cBhvr>
                                      <p:by x="150000" y="150000"/>
                                    </p:animScale>
                                  </p:childTnLst>
                                </p:cTn>
                              </p:par>
                            </p:childTnLst>
                          </p:cTn>
                        </p:par>
                        <p:par>
                          <p:cTn id="7" fill="hold">
                            <p:stCondLst>
                              <p:cond delay="2000"/>
                            </p:stCondLst>
                            <p:childTnLst>
                              <p:par>
                                <p:cTn id="8" presetID="22" presetClass="entr" presetSubtype="1"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34160" y="1284604"/>
            <a:ext cx="10119360" cy="133667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次测试为了使操作步骤直观清晰选择</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HTML-based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 Advanced…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】按钮，弹出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Advanced HTML</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59746"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843774" y="2540000"/>
            <a:ext cx="5870374" cy="3728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59746"/>
                                        </p:tgtEl>
                                        <p:attrNameLst>
                                          <p:attrName>style.visibility</p:attrName>
                                        </p:attrNameLst>
                                      </p:cBhvr>
                                      <p:to>
                                        <p:strVal val="visible"/>
                                      </p:to>
                                    </p:set>
                                    <p:animEffect transition="in" filter="barn(inVertical)">
                                      <p:cBhvr>
                                        <p:cTn id="11" dur="500"/>
                                        <p:tgtEl>
                                          <p:spTgt spid="1597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34160" y="1660524"/>
            <a:ext cx="10119360" cy="38969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Script type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（脚本类型）和</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Non HTML-generated elements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（非</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HMTL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元素的生成策略）。</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Script type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有两个选项：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script describing user actions(</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web_link,web_submit_form</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：注重用户操作，记录用户单击的节点。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script containing explicit URLs only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：脚本只包含</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步骤</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5" name="内容占位符 2"/>
          <p:cNvSpPr txBox="1"/>
          <p:nvPr/>
        </p:nvSpPr>
        <p:spPr>
          <a:xfrm>
            <a:off x="1645919" y="1822456"/>
            <a:ext cx="9723119" cy="309498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、响应时间</a:t>
            </a:r>
            <a:endParaRPr lang="zh-CN" altLang="zh-CN" sz="24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响应时间</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Response Time</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）指</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系统对用户请求作出响应所需要的时间。</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这个时间是指用户从软件客户端发出请求到用户接收到返回数据的整个过程所需要的时间，包括各种中间件（如服务器、数据库等）的处理</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时间</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34160" y="1873884"/>
            <a:ext cx="10119360" cy="32264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Non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HTML-generated elements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有三个选项：</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Record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within the current script step</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：脚本文件在当前步骤生效。</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Record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in separate steps and use concurrent groups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：脚本文件在当前组内生效。</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Do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not record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：不记录脚本。</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34160" y="1924684"/>
            <a:ext cx="9550400" cy="8388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按照</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上图</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进行</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勾选，之后单击【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OK</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】按钮完成脚本录制方式</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设置</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607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612174" y="2621280"/>
            <a:ext cx="2722585" cy="33127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60770"/>
                                        </p:tgtEl>
                                        <p:attrNameLst>
                                          <p:attrName>style.visibility</p:attrName>
                                        </p:attrNameLst>
                                      </p:cBhvr>
                                      <p:to>
                                        <p:strVal val="visible"/>
                                      </p:to>
                                    </p:set>
                                    <p:animEffect transition="in" filter="wipe(down)">
                                      <p:cBhvr>
                                        <p:cTn id="11" dur="500"/>
                                        <p:tgtEl>
                                          <p:spTgt spid="160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51280" y="1254124"/>
            <a:ext cx="10261600" cy="79819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HTTP Properties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Advanced</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】选项将编码设置为</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UTF-8</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617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688080" y="1922462"/>
            <a:ext cx="5528072" cy="4409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61794"/>
                                        </p:tgtEl>
                                        <p:attrNameLst>
                                          <p:attrName>style.visibility</p:attrName>
                                        </p:attrNameLst>
                                      </p:cBhvr>
                                      <p:to>
                                        <p:strVal val="visible"/>
                                      </p:to>
                                    </p:set>
                                    <p:animEffect transition="in" filter="barn(inVertical)">
                                      <p:cBhvr>
                                        <p:cTn id="11" dur="500"/>
                                        <p:tgtEl>
                                          <p:spTgt spid="1617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2153920" y="2351404"/>
            <a:ext cx="4511040" cy="20275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完成之后单击【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OK</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】按钮返回</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到</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协议选择</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页面</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，此时就完成了录制前的所有选项设置。</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6281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078980" y="1804035"/>
            <a:ext cx="3713480" cy="38482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8880" y="5224288"/>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120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162818"/>
                                        </p:tgtEl>
                                        <p:attrNameLst>
                                          <p:attrName>style.visibility</p:attrName>
                                        </p:attrNameLst>
                                      </p:cBhvr>
                                      <p:to>
                                        <p:strVal val="visible"/>
                                      </p:to>
                                    </p:set>
                                    <p:animEffect transition="in" filter="fade">
                                      <p:cBhvr>
                                        <p:cTn id="10" dur="1000"/>
                                        <p:tgtEl>
                                          <p:spTgt spid="162818"/>
                                        </p:tgtEl>
                                      </p:cBhvr>
                                    </p:animEffect>
                                    <p:anim calcmode="lin" valueType="num">
                                      <p:cBhvr>
                                        <p:cTn id="11" dur="1000" fill="hold"/>
                                        <p:tgtEl>
                                          <p:spTgt spid="162818"/>
                                        </p:tgtEl>
                                        <p:attrNameLst>
                                          <p:attrName>ppt_x</p:attrName>
                                        </p:attrNameLst>
                                      </p:cBhvr>
                                      <p:tavLst>
                                        <p:tav tm="0">
                                          <p:val>
                                            <p:strVal val="#ppt_x"/>
                                          </p:val>
                                        </p:tav>
                                        <p:tav tm="100000">
                                          <p:val>
                                            <p:strVal val="#ppt_x"/>
                                          </p:val>
                                        </p:tav>
                                      </p:tavLst>
                                    </p:anim>
                                    <p:anim calcmode="lin" valueType="num">
                                      <p:cBhvr>
                                        <p:cTn id="12" dur="1000" fill="hold"/>
                                        <p:tgtEl>
                                          <p:spTgt spid="162818"/>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14" presetClass="entr" presetSubtype="1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randombar(horizontal)">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24000" y="1396364"/>
            <a:ext cx="9855200" cy="141795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选项设置完毕，在项目页面</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Start Recording</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】按钮开始录制</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开始，</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会先弹出录制</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工具栏</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6384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672080" y="2936240"/>
            <a:ext cx="8109386" cy="2581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63842"/>
                                        </p:tgtEl>
                                        <p:attrNameLst>
                                          <p:attrName>style.visibility</p:attrName>
                                        </p:attrNameLst>
                                      </p:cBhvr>
                                      <p:to>
                                        <p:strVal val="visible"/>
                                      </p:to>
                                    </p:set>
                                    <p:animEffect transition="in" filter="barn(inVertical)">
                                      <p:cBhvr>
                                        <p:cTn id="11" dur="500"/>
                                        <p:tgtEl>
                                          <p:spTgt spid="1638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173321" y="1513195"/>
            <a:ext cx="5217319" cy="429323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弹</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出录制工具栏之后，</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会调用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FireFox</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浏览器打开</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WebTours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网站，读者输入默认的</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用户名</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yoyo</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和密码</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bean</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进行</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登录，预订机票之后退出，然后单击录制工具栏中的停止按钮结束录制。录制结束之后会生成一个录制</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报告</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64866" name="图片 1"/>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390640" y="1914842"/>
            <a:ext cx="5496243" cy="32487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64866"/>
                                        </p:tgtEl>
                                        <p:attrNameLst>
                                          <p:attrName>style.visibility</p:attrName>
                                        </p:attrNameLst>
                                      </p:cBhvr>
                                      <p:to>
                                        <p:strVal val="visible"/>
                                      </p:to>
                                    </p:set>
                                    <p:animEffect transition="in" filter="barn(inVertical)">
                                      <p:cBhvr>
                                        <p:cTn id="11" dur="500"/>
                                        <p:tgtEl>
                                          <p:spTgt spid="1648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6296580" y="2193915"/>
            <a:ext cx="4536599" cy="302832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报告会对录制到的数据进行分析总结，包括录制的日期时间及时长、用户的请求数据流量、服务器应答数据流量、各种类型的数据所占比例等。</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6589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62469" y="1801331"/>
            <a:ext cx="3813492" cy="3813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5890"/>
                                        </p:tgtEl>
                                        <p:attrNameLst>
                                          <p:attrName>style.visibility</p:attrName>
                                        </p:attrNameLst>
                                      </p:cBhvr>
                                      <p:to>
                                        <p:strVal val="visible"/>
                                      </p:to>
                                    </p:set>
                                    <p:animEffect transition="in" filter="fade">
                                      <p:cBhvr>
                                        <p:cTn id="7" dur="1000"/>
                                        <p:tgtEl>
                                          <p:spTgt spid="165890"/>
                                        </p:tgtEl>
                                      </p:cBhvr>
                                    </p:animEffect>
                                    <p:anim calcmode="lin" valueType="num">
                                      <p:cBhvr>
                                        <p:cTn id="8" dur="1000" fill="hold"/>
                                        <p:tgtEl>
                                          <p:spTgt spid="165890"/>
                                        </p:tgtEl>
                                        <p:attrNameLst>
                                          <p:attrName>ppt_x</p:attrName>
                                        </p:attrNameLst>
                                      </p:cBhvr>
                                      <p:tavLst>
                                        <p:tav tm="0">
                                          <p:val>
                                            <p:strVal val="#ppt_x"/>
                                          </p:val>
                                        </p:tav>
                                        <p:tav tm="100000">
                                          <p:val>
                                            <p:strVal val="#ppt_x"/>
                                          </p:val>
                                        </p:tav>
                                      </p:tavLst>
                                    </p:anim>
                                    <p:anim calcmode="lin" valueType="num">
                                      <p:cBhvr>
                                        <p:cTn id="9" dur="1000" fill="hold"/>
                                        <p:tgtEl>
                                          <p:spTgt spid="16589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34161" y="1198236"/>
            <a:ext cx="9987278" cy="691526"/>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录制完成之后会生成一个脚本，用户的点击操作不同，生成的脚本也不同。</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内容占位符 2"/>
          <p:cNvSpPr txBox="1"/>
          <p:nvPr/>
        </p:nvSpPr>
        <p:spPr>
          <a:xfrm>
            <a:off x="2793999" y="1889762"/>
            <a:ext cx="7508239" cy="4470398"/>
          </a:xfrm>
          <a:prstGeom prst="rect">
            <a:avLst/>
          </a:prstGeom>
          <a:blipFill>
            <a:blip r:embed="rId1"/>
            <a:tile tx="0" ty="0" sx="100000" sy="100000" flip="none" algn="tl"/>
          </a:blipFill>
        </p:spPr>
        <p:style>
          <a:lnRef idx="2">
            <a:schemeClr val="accent5"/>
          </a:lnRef>
          <a:fillRef idx="1">
            <a:schemeClr val="lt1"/>
          </a:fillRef>
          <a:effectRef idx="0">
            <a:schemeClr val="accent5"/>
          </a:effectRef>
          <a:fontRef idx="minor">
            <a:schemeClr val="dk1"/>
          </a:fontRef>
        </p:style>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lvl="0" indent="0" eaLnBrk="1" hangingPunct="1">
              <a:lnSpc>
                <a:spcPct val="150000"/>
              </a:lnSpc>
              <a:spcBef>
                <a:spcPct val="0"/>
              </a:spcBef>
              <a:buNone/>
              <a:defRPr/>
            </a:pP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Action</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 </a:t>
            </a:r>
            <a:r>
              <a:rPr lang="en-US" altLang="zh-CN" sz="16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web_url</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函数用于加载指定网页</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err="1"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web_url</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("success.txt",</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URL=http://detectportal.firefox.com/success.txt",  //</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请求链接</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Resource=1",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是否为一个资源，</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0</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：不是，</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：是</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RecContentType</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=text/plain",    //</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录制过程中，报头响应格式</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Referer</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提交网页的</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URL</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Snapshot=t1.inf",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快照文件名</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LAST);</a:t>
            </a:r>
            <a:endPar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省略中间代码</a:t>
            </a:r>
            <a:endPar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return 0;</a:t>
            </a:r>
            <a:endPar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16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9"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200" y="5711968"/>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120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inVertical)">
                                      <p:cBhvr>
                                        <p:cTn id="11" dur="500"/>
                                        <p:tgtEl>
                                          <p:spTgt spid="8"/>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randombar(horizontal)">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442721" y="1249036"/>
            <a:ext cx="9987278" cy="129096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录制</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完成的脚本可以进行回放，单击工具栏中的运行按钮</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可以让</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自动执行脚本</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本次录制脚本执行结果如下图。</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6691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901440" y="2468879"/>
            <a:ext cx="5608003" cy="3858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66914"/>
                                        </p:tgtEl>
                                        <p:attrNameLst>
                                          <p:attrName>style.visibility</p:attrName>
                                        </p:attrNameLst>
                                      </p:cBhvr>
                                      <p:to>
                                        <p:strVal val="visible"/>
                                      </p:to>
                                    </p:set>
                                    <p:animEffect transition="in" filter="barn(inVertical)">
                                      <p:cBhvr>
                                        <p:cTn id="11" dur="500"/>
                                        <p:tgtEl>
                                          <p:spTgt spid="1669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50"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cxnSp>
        <p:nvCxnSpPr>
          <p:cNvPr id="29" name="直接连接符 52"/>
          <p:cNvCxnSpPr>
            <a:cxnSpLocks noChangeShapeType="1"/>
          </p:cNvCxnSpPr>
          <p:nvPr/>
        </p:nvCxnSpPr>
        <p:spPr bwMode="auto">
          <a:xfrm>
            <a:off x="9839441" y="6851216"/>
            <a:ext cx="0" cy="322200"/>
          </a:xfrm>
          <a:prstGeom prst="line">
            <a:avLst/>
          </a:prstGeom>
          <a:noFill/>
          <a:ln w="9525">
            <a:solidFill>
              <a:srgbClr val="7F7F7F"/>
            </a:solidFill>
            <a:round/>
          </a:ln>
          <a:extLst>
            <a:ext uri="{909E8E84-426E-40DD-AFC4-6F175D3DCCD1}">
              <a14:hiddenFill xmlns:a14="http://schemas.microsoft.com/office/drawing/2010/main">
                <a:noFill/>
              </a14:hiddenFill>
            </a:ext>
          </a:extLst>
        </p:spPr>
      </p:cxnSp>
      <p:sp>
        <p:nvSpPr>
          <p:cNvPr id="66" name="TextBox 1"/>
          <p:cNvSpPr txBox="1"/>
          <p:nvPr/>
        </p:nvSpPr>
        <p:spPr>
          <a:xfrm>
            <a:off x="2311398" y="501700"/>
            <a:ext cx="4749802" cy="584775"/>
          </a:xfrm>
          <a:prstGeom prst="rect">
            <a:avLst/>
          </a:prstGeom>
          <a:noFill/>
          <a:effectLst>
            <a:reflection blurRad="6350" stA="50000" endA="300" endPos="38500" dist="50800" dir="5400000" sy="-100000" algn="bl" rotWithShape="0"/>
          </a:effectLst>
        </p:spPr>
        <p:txBody>
          <a:bodyPr wrap="square" rtlCol="0">
            <a:spAutoFit/>
          </a:bodyPr>
          <a:lstStyle/>
          <a:p>
            <a:r>
              <a:rPr lang="en-US" altLang="zh-CN" sz="3200" b="1" dirty="0" smtClean="0">
                <a:solidFill>
                  <a:srgbClr val="1353A2"/>
                </a:solidFill>
                <a:latin typeface="楷体" panose="02010609060101010101" pitchFamily="49" charset="-122"/>
                <a:ea typeface="楷体" panose="02010609060101010101" pitchFamily="49" charset="-122"/>
              </a:rPr>
              <a:t>  </a:t>
            </a:r>
            <a:r>
              <a:rPr lang="en-US" altLang="zh-CN" sz="3200" b="1" dirty="0" err="1" smtClean="0">
                <a:solidFill>
                  <a:srgbClr val="1353A2"/>
                </a:solidFill>
                <a:latin typeface="楷体" panose="02010609060101010101" pitchFamily="49" charset="-122"/>
                <a:ea typeface="楷体" panose="02010609060101010101" pitchFamily="49" charset="-122"/>
              </a:rPr>
              <a:t>小提示</a:t>
            </a:r>
            <a:r>
              <a:rPr lang="en-US" altLang="zh-CN" sz="3200" b="1" dirty="0" smtClean="0">
                <a:solidFill>
                  <a:srgbClr val="1353A2"/>
                </a:solidFill>
                <a:latin typeface="楷体" panose="02010609060101010101" pitchFamily="49" charset="-122"/>
                <a:ea typeface="楷体" panose="02010609060101010101" pitchFamily="49" charset="-122"/>
              </a:rPr>
              <a:t>：</a:t>
            </a:r>
            <a:r>
              <a:rPr lang="zh-CN" altLang="en-US" sz="3200" b="1" dirty="0" smtClean="0">
                <a:solidFill>
                  <a:srgbClr val="1353A2"/>
                </a:solidFill>
                <a:latin typeface="楷体" panose="02010609060101010101" pitchFamily="49" charset="-122"/>
                <a:ea typeface="楷体" panose="02010609060101010101" pitchFamily="49" charset="-122"/>
              </a:rPr>
              <a:t>脚本回放错误</a:t>
            </a:r>
            <a:endParaRPr lang="en-US" altLang="zh-CN" sz="3200" b="1" dirty="0">
              <a:solidFill>
                <a:srgbClr val="1353A2"/>
              </a:solidFill>
              <a:latin typeface="楷体" panose="02010609060101010101" pitchFamily="49" charset="-122"/>
              <a:ea typeface="楷体" panose="02010609060101010101" pitchFamily="49" charset="-122"/>
            </a:endParaRPr>
          </a:p>
        </p:txBody>
      </p:sp>
      <p:sp>
        <p:nvSpPr>
          <p:cNvPr id="7" name="内容占位符 2"/>
          <p:cNvSpPr txBox="1"/>
          <p:nvPr/>
        </p:nvSpPr>
        <p:spPr>
          <a:xfrm>
            <a:off x="1635760" y="1304295"/>
            <a:ext cx="9580880" cy="74802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本</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次录制的脚本有一处错误，错误详细</a:t>
            </a: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信息</a:t>
            </a:r>
            <a:r>
              <a:rPr lang="zh-CN" altLang="en-US"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如下图：</a:t>
            </a:r>
            <a:endPar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8" name="图片 7"/>
          <p:cNvPicPr/>
          <p:nvPr/>
        </p:nvPicPr>
        <p:blipFill>
          <a:blip r:embed="rId1">
            <a:extLst>
              <a:ext uri="{28A0092B-C50C-407E-A947-70E740481C1C}">
                <a14:useLocalDpi xmlns:a14="http://schemas.microsoft.com/office/drawing/2010/main" val="0"/>
              </a:ext>
            </a:extLst>
          </a:blip>
          <a:srcRect/>
          <a:stretch>
            <a:fillRect/>
          </a:stretch>
        </p:blipFill>
        <p:spPr bwMode="auto">
          <a:xfrm>
            <a:off x="2333122" y="592105"/>
            <a:ext cx="372500" cy="406688"/>
          </a:xfrm>
          <a:prstGeom prst="rect">
            <a:avLst/>
          </a:prstGeom>
          <a:noFill/>
          <a:ln>
            <a:noFill/>
          </a:ln>
        </p:spPr>
      </p:pic>
      <p:pic>
        <p:nvPicPr>
          <p:cNvPr id="167938"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4071" y="2021839"/>
            <a:ext cx="7924258" cy="992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内容占位符 2"/>
          <p:cNvSpPr txBox="1"/>
          <p:nvPr/>
        </p:nvSpPr>
        <p:spPr>
          <a:xfrm>
            <a:off x="1686560" y="3173735"/>
            <a:ext cx="9580880" cy="284098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由图可知，</a:t>
            </a: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错误代码</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为</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66</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行，错误内容为“</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Requested image not found</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”（未发现图片）</a:t>
            </a:r>
            <a:r>
              <a:rPr lang="zh-CN" altLang="zh-CN" sz="2400" dirty="0" smtClean="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查看脚本可知第</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66</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行代码调用</a:t>
            </a:r>
            <a:r>
              <a:rPr lang="en-US" altLang="zh-CN" sz="2400" dirty="0" err="1">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web_image</a:t>
            </a:r>
            <a:r>
              <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a:t>
            </a:r>
            <a:r>
              <a:rPr lang="zh-CN"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rPr>
              <a:t>函数读取航班搜索按钮对应的图片，图片读取失败，造成图片读取失败的原因可能是由于网页加载缓慢导致图片未显示出来，对于本次测试来说，该错误可以忽略。</a:t>
            </a:r>
            <a:endParaRPr lang="en-US" altLang="zh-CN" sz="2400" dirty="0">
              <a:solidFill>
                <a:schemeClr val="bg1">
                  <a:lumMod val="50000"/>
                </a:schemeClr>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10" name="Picture 2">
            <a:hlinkClick r:id="rId3" action="ppaction://hlinksldjump"/>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4960" y="5728970"/>
            <a:ext cx="14192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图片 2"/>
          <p:cNvPicPr>
            <a:picLocks noChangeAspect="1"/>
          </p:cNvPicPr>
          <p:nvPr>
            <p:custDataLst>
              <p:tags r:id="rId5"/>
            </p:custDataLst>
          </p:nvPr>
        </p:nvPicPr>
        <p:blipFill>
          <a:blip r:embed="rId6"/>
          <a:stretch>
            <a:fillRect/>
          </a:stretch>
        </p:blipFill>
        <p:spPr>
          <a:xfrm>
            <a:off x="8632825" y="0"/>
            <a:ext cx="3138805" cy="1038225"/>
          </a:xfrm>
          <a:prstGeom prst="rect">
            <a:avLst/>
          </a:prstGeom>
        </p:spPr>
      </p:pic>
    </p:spTree>
    <p:custDataLst>
      <p:tags r:id="rId7"/>
    </p:custDataLst>
  </p:cSld>
  <p:clrMapOvr>
    <a:masterClrMapping/>
  </p:clrMapOvr>
  <mc:AlternateContent xmlns:mc="http://schemas.openxmlformats.org/markup-compatibility/2006">
    <mc:Choice xmlns:p14="http://schemas.microsoft.com/office/powerpoint/2010/main" Requires="p14">
      <p:transition spd="slow" p14:dur="1400" advClick="0">
        <p14:ripple/>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67938"/>
                                        </p:tgtEl>
                                        <p:attrNameLst>
                                          <p:attrName>style.visibility</p:attrName>
                                        </p:attrNameLst>
                                      </p:cBhvr>
                                      <p:to>
                                        <p:strVal val="visible"/>
                                      </p:to>
                                    </p:set>
                                    <p:animEffect transition="in" filter="barn(inVertical)">
                                      <p:cBhvr>
                                        <p:cTn id="11" dur="500"/>
                                        <p:tgtEl>
                                          <p:spTgt spid="167938"/>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up)">
                                      <p:cBhvr>
                                        <p:cTn id="15" dur="500"/>
                                        <p:tgtEl>
                                          <p:spTgt spid="9"/>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randombar(horizontal)">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462788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4.2 </a:t>
            </a:r>
            <a:r>
              <a:rPr lang="zh-CN" altLang="en-US" sz="3200" b="1" dirty="0" smtClean="0">
                <a:solidFill>
                  <a:srgbClr val="1353A2"/>
                </a:solidFill>
                <a:latin typeface="微软雅黑" panose="020B0503020204020204" pitchFamily="34" charset="-122"/>
                <a:ea typeface="微软雅黑" panose="020B0503020204020204" pitchFamily="34" charset="-122"/>
              </a:rPr>
              <a:t>性能测试目标</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5" name="内容占位符 2"/>
          <p:cNvSpPr txBox="1"/>
          <p:nvPr/>
        </p:nvSpPr>
        <p:spPr>
          <a:xfrm>
            <a:off x="3134358" y="4372616"/>
            <a:ext cx="6228082" cy="81914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系统的响应时间为</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t1+t2+t3+t4+t5+t6</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3" name="对象 2"/>
          <p:cNvGraphicFramePr>
            <a:graphicFrameLocks noChangeAspect="1"/>
          </p:cNvGraphicFramePr>
          <p:nvPr/>
        </p:nvGraphicFramePr>
        <p:xfrm>
          <a:off x="2710145" y="2113280"/>
          <a:ext cx="6771710" cy="1879600"/>
        </p:xfrm>
        <a:graphic>
          <a:graphicData uri="http://schemas.openxmlformats.org/presentationml/2006/ole">
            <mc:AlternateContent xmlns:mc="http://schemas.openxmlformats.org/markup-compatibility/2006">
              <mc:Choice xmlns:v="urn:schemas-microsoft-com:vml" Requires="v">
                <p:oleObj spid="_x0000_s122923" name="Visio" r:id="rId1" imgW="6972300" imgH="1943100" progId="Visio.Drawing.11">
                  <p:embed/>
                </p:oleObj>
              </mc:Choice>
              <mc:Fallback>
                <p:oleObj name="Visio" r:id="rId1" imgW="6972300" imgH="1943100" progId="Visio.Drawing.11">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0145" y="2113280"/>
                        <a:ext cx="6771710" cy="1879600"/>
                      </a:xfrm>
                      <a:prstGeom prst="rect">
                        <a:avLst/>
                      </a:prstGeom>
                      <a:noFill/>
                    </p:spPr>
                  </p:pic>
                </p:oleObj>
              </mc:Fallback>
            </mc:AlternateContent>
          </a:graphicData>
        </a:graphic>
      </p:graphicFrame>
      <p:pic>
        <p:nvPicPr>
          <p:cNvPr id="4" name="图片 3"/>
          <p:cNvPicPr>
            <a:picLocks noChangeAspect="1"/>
          </p:cNvPicPr>
          <p:nvPr>
            <p:custDataLst>
              <p:tags r:id="rId3"/>
            </p:custDataLst>
          </p:nvPr>
        </p:nvPicPr>
        <p:blipFill>
          <a:blip r:embed="rId4"/>
          <a:stretch>
            <a:fillRect/>
          </a:stretch>
        </p:blipFill>
        <p:spPr>
          <a:xfrm>
            <a:off x="8632825" y="0"/>
            <a:ext cx="3138805" cy="103822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up)">
                                      <p:cBhvr>
                                        <p:cTn id="1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66677" y="1318102"/>
            <a:ext cx="4827284" cy="4751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a:off x="3779169" y="1853851"/>
            <a:ext cx="1233467" cy="75156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a:lnSpc>
                <a:spcPct val="150000"/>
              </a:lnSpc>
              <a:buNone/>
              <a:defRPr/>
            </a:pPr>
            <a:r>
              <a:rPr lang="zh-CN" altLang="en-US" b="1"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注 意</a:t>
            </a:r>
            <a:endParaRPr lang="zh-CN"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4.6.3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err="1" smtClean="0">
                <a:solidFill>
                  <a:srgbClr val="1353A2"/>
                </a:solidFill>
                <a:latin typeface="微软雅黑" panose="020B0503020204020204" pitchFamily="34" charset="-122"/>
                <a:ea typeface="微软雅黑" panose="020B0503020204020204" pitchFamily="34" charset="-122"/>
              </a:rPr>
              <a:t>VuGen</a:t>
            </a:r>
            <a:r>
              <a:rPr lang="zh-CN" altLang="en-US" sz="3200" b="1" dirty="0" smtClean="0">
                <a:solidFill>
                  <a:srgbClr val="1353A2"/>
                </a:solidFill>
                <a:latin typeface="微软雅黑" panose="020B0503020204020204" pitchFamily="34" charset="-122"/>
                <a:ea typeface="微软雅黑" panose="020B0503020204020204" pitchFamily="34" charset="-122"/>
              </a:rPr>
              <a:t>录制脚本</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478779" y="1472556"/>
            <a:ext cx="6184897" cy="463360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使用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进行性能测试时，虽然可以使用</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VuGen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自动生成脚本，但它会包含很多“杂质”，有些元素并不是用户需要的，例如在预订机票时，如果网页加载缓慢，用户可能会多次点击某个按钮，这些重复的操作都会被录制到脚本中，这就造成了脚本的冗余，因此在创建脚本时，测试人员最好手动编写，这样可以保证脚本的准确精炼。</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6" presetClass="emph" presetSubtype="0" fill="hold" nodeType="withEffect">
                                  <p:stCondLst>
                                    <p:cond delay="0"/>
                                  </p:stCondLst>
                                  <p:childTnLst>
                                    <p:animScale>
                                      <p:cBhvr>
                                        <p:cTn id="9" dur="2000" fill="hold"/>
                                        <p:tgtEl>
                                          <p:spTgt spid="9"/>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pSp>
        <p:nvGrpSpPr>
          <p:cNvPr id="4" name="组合 3"/>
          <p:cNvGrpSpPr/>
          <p:nvPr/>
        </p:nvGrpSpPr>
        <p:grpSpPr>
          <a:xfrm>
            <a:off x="4088289" y="1222517"/>
            <a:ext cx="4929822" cy="5108116"/>
            <a:chOff x="4088289" y="1222517"/>
            <a:chExt cx="4929822" cy="5108116"/>
          </a:xfrm>
        </p:grpSpPr>
        <p:pic>
          <p:nvPicPr>
            <p:cNvPr id="168963"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088289" y="1222517"/>
              <a:ext cx="4929822" cy="5108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内容占位符 2"/>
            <p:cNvSpPr txBox="1"/>
            <p:nvPr/>
          </p:nvSpPr>
          <p:spPr>
            <a:xfrm>
              <a:off x="5478780" y="4449436"/>
              <a:ext cx="2517140" cy="138240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8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1</a:t>
              </a:r>
              <a:r>
                <a:rPr lang="zh-CN" altLang="en-US" sz="28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、设计场景</a:t>
              </a:r>
              <a:endParaRPr lang="en-US" altLang="zh-CN" sz="28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en-US" altLang="zh-CN" sz="28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2</a:t>
              </a:r>
              <a:r>
                <a:rPr lang="zh-CN" altLang="en-US" sz="28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、执行场景</a:t>
              </a:r>
              <a:endParaRPr lang="en-US" altLang="zh-CN" sz="28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pic>
        <p:nvPicPr>
          <p:cNvPr id="3" name="图片 2"/>
          <p:cNvPicPr>
            <a:picLocks noChangeAspect="1"/>
          </p:cNvPicPr>
          <p:nvPr>
            <p:custDataLst>
              <p:tags r:id="rId4"/>
            </p:custDataLst>
          </p:nvPr>
        </p:nvPicPr>
        <p:blipFill>
          <a:blip r:embed="rId5"/>
          <a:stretch>
            <a:fillRect/>
          </a:stretch>
        </p:blipFill>
        <p:spPr>
          <a:xfrm>
            <a:off x="8632825" y="0"/>
            <a:ext cx="3138805" cy="10382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66240" y="2132956"/>
            <a:ext cx="3921760" cy="247968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双击</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打开</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工具，打开之后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会弹出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New Scenario</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对话框用于选择场景类型和</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69986"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802229" y="1431916"/>
            <a:ext cx="5753657" cy="461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69986"/>
                                        </p:tgtEl>
                                        <p:attrNameLst>
                                          <p:attrName>style.visibility</p:attrName>
                                        </p:attrNameLst>
                                      </p:cBhvr>
                                      <p:to>
                                        <p:strVal val="visible"/>
                                      </p:to>
                                    </p:set>
                                    <p:animEffect transition="in" filter="barn(inVertical)">
                                      <p:cBhvr>
                                        <p:cTn id="11" dur="500"/>
                                        <p:tgtEl>
                                          <p:spTgt spid="1699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51280" y="1431916"/>
            <a:ext cx="10099040" cy="470472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设计场景有两种选择：</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Manual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Scenario</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手动场景，所有的选项都需要用户手动配置，比较灵活，但相对来说也比较复杂。默认的手动场景是为每个脚本分配固定数量的虚拟用户，但如果勾选了下面的复选框，则会只有一个总的虚拟用户数量，按百分比模式在脚本之间分发虚拟用户。</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Goal-Oriented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Scenario</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：基于目标的测试场景，在这个场景中，用户只需要输入期望达到的性能目标，</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LoadRunner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会自动设计场景完成测试。这种方式使用起来比较简单，但是灵活性较差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7101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736772" y="2367280"/>
            <a:ext cx="5985964" cy="3440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351280" y="1611308"/>
            <a:ext cx="4897120" cy="4176404"/>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本次场景设计选择手动设置，</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选择好场景类型之后，在“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Available Scripts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”栏中选择上一节录制的</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WebTours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Add==&gt;&gt;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】按钮添加到场景中，然后单击【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OK</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】按钮进入</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主</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界面</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71010"/>
                                        </p:tgtEl>
                                        <p:attrNameLst>
                                          <p:attrName>style.visibility</p:attrName>
                                        </p:attrNameLst>
                                      </p:cBhvr>
                                      <p:to>
                                        <p:strVal val="visible"/>
                                      </p:to>
                                    </p:set>
                                    <p:animEffect transition="in" filter="barn(inVertical)">
                                      <p:cBhvr>
                                        <p:cTn id="11" dur="500"/>
                                        <p:tgtEl>
                                          <p:spTgt spid="1710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534160" y="1296348"/>
            <a:ext cx="9885680" cy="462693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Controller</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主界面可以分为四个部分：</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①：</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Scenario Scripts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（场景脚本），在这里可以设置要运行的脚本，并按百分比模式将虚拟用户分配给不同的脚本。</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②：</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Service Level Agreement</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（服务协议），该部分用于展示服务所使用的一些协议。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③：</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Scenario Schedule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（场景计划），这一部分是场景的主要配置部分，虚拟用户的数量及工作方式等都要在这一部分进行设置。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④：</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这一部分属于</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Scenario Schedule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，它用于显示方案的总体设计情况</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227318" y="2068508"/>
            <a:ext cx="5831840" cy="335693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设计负载测试场景时，由于只运行</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WebTours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一个脚本，将所有虚拟用户都分配给该脚本，因此在</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Scenario Scripts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配置中，</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WebTours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脚本的虚拟用户百分比为</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100%</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7203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49120" y="1916108"/>
            <a:ext cx="2834640" cy="3218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172034"/>
                                        </p:tgtEl>
                                        <p:attrNameLst>
                                          <p:attrName>style.visibility</p:attrName>
                                        </p:attrNameLst>
                                      </p:cBhvr>
                                      <p:to>
                                        <p:strVal val="visible"/>
                                      </p:to>
                                    </p:set>
                                    <p:animEffect transition="in" filter="fade">
                                      <p:cBhvr>
                                        <p:cTn id="10" dur="1000"/>
                                        <p:tgtEl>
                                          <p:spTgt spid="172034"/>
                                        </p:tgtEl>
                                      </p:cBhvr>
                                    </p:animEffect>
                                    <p:anim calcmode="lin" valueType="num">
                                      <p:cBhvr>
                                        <p:cTn id="11" dur="1000" fill="hold"/>
                                        <p:tgtEl>
                                          <p:spTgt spid="172034"/>
                                        </p:tgtEl>
                                        <p:attrNameLst>
                                          <p:attrName>ppt_x</p:attrName>
                                        </p:attrNameLst>
                                      </p:cBhvr>
                                      <p:tavLst>
                                        <p:tav tm="0">
                                          <p:val>
                                            <p:strVal val="#ppt_x"/>
                                          </p:val>
                                        </p:tav>
                                        <p:tav tm="100000">
                                          <p:val>
                                            <p:strVal val="#ppt_x"/>
                                          </p:val>
                                        </p:tav>
                                      </p:tavLst>
                                    </p:anim>
                                    <p:anim calcmode="lin" valueType="num">
                                      <p:cBhvr>
                                        <p:cTn id="12" dur="1000" fill="hold"/>
                                        <p:tgtEl>
                                          <p:spTgt spid="1720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66240" y="1255708"/>
            <a:ext cx="9657078" cy="1799595"/>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dirty="0" smtClean="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在</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第</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③部分的</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Global Schedule</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表格中设置</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场景具体执行细节</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eaLnBrk="1" hangingPunct="1">
              <a:lnSpc>
                <a:spcPct val="150000"/>
              </a:lnSpc>
              <a:spcBef>
                <a:spcPct val="0"/>
              </a:spcBef>
              <a:buNone/>
              <a:defRPr/>
            </a:pP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第③部分的第一行用于设置虚拟用户的初始化方式，选中第一行，单击【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Edit Action</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】按钮会弹出用户初始化</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对话框</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73058"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82929" y="3065463"/>
            <a:ext cx="6895791" cy="3132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73058"/>
                                        </p:tgtEl>
                                        <p:attrNameLst>
                                          <p:attrName>style.visibility</p:attrName>
                                        </p:attrNameLst>
                                      </p:cBhvr>
                                      <p:to>
                                        <p:strVal val="visible"/>
                                      </p:to>
                                    </p:set>
                                    <p:animEffect transition="in" filter="barn(inVertical)">
                                      <p:cBhvr>
                                        <p:cTn id="11" dur="500"/>
                                        <p:tgtEl>
                                          <p:spTgt spid="1730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1666240" y="1611308"/>
            <a:ext cx="9657078" cy="360077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用户</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的初始化方式有</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种（</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个单选按钮</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Initialize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all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Vusers</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simultaneously</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：同时初始化所有用户。</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Initialize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Vusers</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every *(HH:MM:SS)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：按时间间隔初始化一定数量的用户。</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0" lvl="0" indent="0" eaLnBrk="1" hangingPunct="1">
              <a:lnSpc>
                <a:spcPct val="150000"/>
              </a:lnSpc>
              <a:spcBef>
                <a:spcPct val="0"/>
              </a:spcBef>
              <a:buNone/>
              <a:defRPr/>
            </a:pPr>
            <a:r>
              <a:rPr lang="zh-CN" altLang="en-US" sz="2400" dirty="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zh-CN" altLang="en-US" sz="2400" dirty="0" smtClean="0">
                <a:solidFill>
                  <a:schemeClr val="bg1">
                    <a:lumMod val="50000"/>
                  </a:schemeClr>
                </a:solidFill>
                <a:latin typeface="Lucida Sans Unicode" panose="020B0602030504020204"/>
                <a:ea typeface="微软雅黑" panose="020B0503020204020204" pitchFamily="34" charset="-122"/>
                <a:cs typeface="Lucida Sans Unicode" panose="020B0602030504020204"/>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Initialize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each </a:t>
            </a:r>
            <a:r>
              <a:rPr lang="en-US" altLang="zh-CN" sz="2400" dirty="0" err="1">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Vuser</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 just before it runs</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：一个用户一个用户的初始化</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custDataLst>
              <p:tags r:id="rId1"/>
            </p:custDataLst>
          </p:nvPr>
        </p:nvPicPr>
        <p:blipFill>
          <a:blip r:embed="rId2"/>
          <a:stretch>
            <a:fillRect/>
          </a:stretch>
        </p:blipFill>
        <p:spPr>
          <a:xfrm>
            <a:off x="8632825" y="0"/>
            <a:ext cx="3138805" cy="10382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 name="内容占位符 2"/>
          <p:cNvSpPr txBox="1"/>
          <p:nvPr/>
        </p:nvSpPr>
        <p:spPr>
          <a:xfrm>
            <a:off x="5872480" y="2454588"/>
            <a:ext cx="4155440" cy="2473012"/>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150000"/>
              </a:lnSpc>
              <a:spcBef>
                <a:spcPct val="0"/>
              </a:spcBef>
              <a:buNone/>
              <a:defRPr/>
            </a:pP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本案例</a:t>
            </a:r>
            <a:r>
              <a:rPr lang="zh-CN" altLang="zh-CN" sz="2400" dirty="0" smtClean="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勾</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选第</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个单选按钮，即选择一个用户一个用户的初始化方式，选择好之后单击【</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OK</a:t>
            </a:r>
            <a:r>
              <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rPr>
              <a:t>】按钮完成设置。</a:t>
            </a:r>
            <a:endParaRPr lang="zh-CN" altLang="zh-CN" sz="2400" dirty="0">
              <a:solidFill>
                <a:schemeClr val="bg1">
                  <a:lumMod val="5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 name="TextBox 1"/>
          <p:cNvSpPr txBox="1"/>
          <p:nvPr/>
        </p:nvSpPr>
        <p:spPr>
          <a:xfrm>
            <a:off x="2311398" y="501700"/>
            <a:ext cx="5867402" cy="584775"/>
          </a:xfrm>
          <a:prstGeom prst="rect">
            <a:avLst/>
          </a:prstGeom>
          <a:noFill/>
          <a:effectLst>
            <a:reflection blurRad="6350" stA="50000" endA="300" endPos="38500" dist="50800" dir="5400000" sy="-100000" algn="bl" rotWithShape="0"/>
          </a:effectLst>
        </p:spPr>
        <p:txBody>
          <a:bodyPr wrap="square" rtlCol="0">
            <a:spAutoFit/>
          </a:bodyPr>
          <a:lstStyle/>
          <a:p>
            <a:pPr marL="0" algn="l" defTabSz="914400" rtl="0" eaLnBrk="1" latinLnBrk="0" hangingPunct="1"/>
            <a:r>
              <a:rPr lang="en-US" altLang="zh-CN" sz="3200" b="1" dirty="0" smtClean="0">
                <a:solidFill>
                  <a:srgbClr val="1353A2"/>
                </a:solidFill>
                <a:latin typeface="微软雅黑" panose="020B0503020204020204" pitchFamily="34" charset="-122"/>
                <a:ea typeface="微软雅黑" panose="020B0503020204020204" pitchFamily="34" charset="-122"/>
              </a:rPr>
              <a:t>4.6.4 </a:t>
            </a:r>
            <a:r>
              <a:rPr lang="zh-CN" altLang="en-US" sz="3200" b="1" dirty="0" smtClean="0">
                <a:solidFill>
                  <a:srgbClr val="1353A2"/>
                </a:solidFill>
                <a:latin typeface="微软雅黑" panose="020B0503020204020204" pitchFamily="34" charset="-122"/>
                <a:ea typeface="微软雅黑" panose="020B0503020204020204" pitchFamily="34" charset="-122"/>
              </a:rPr>
              <a:t>使用</a:t>
            </a:r>
            <a:r>
              <a:rPr lang="en-US" altLang="zh-CN" sz="3200" b="1" dirty="0" smtClean="0">
                <a:solidFill>
                  <a:srgbClr val="1353A2"/>
                </a:solidFill>
                <a:latin typeface="微软雅黑" panose="020B0503020204020204" pitchFamily="34" charset="-122"/>
                <a:ea typeface="微软雅黑" panose="020B0503020204020204" pitchFamily="34" charset="-122"/>
              </a:rPr>
              <a:t>Controller</a:t>
            </a:r>
            <a:r>
              <a:rPr lang="zh-CN" altLang="en-US" sz="3200" b="1" dirty="0" smtClean="0">
                <a:solidFill>
                  <a:srgbClr val="1353A2"/>
                </a:solidFill>
                <a:latin typeface="微软雅黑" panose="020B0503020204020204" pitchFamily="34" charset="-122"/>
                <a:ea typeface="微软雅黑" panose="020B0503020204020204" pitchFamily="34" charset="-122"/>
              </a:rPr>
              <a:t>设计场景</a:t>
            </a:r>
            <a:endParaRPr lang="zh-CN" altLang="en-US" sz="3200" b="1" kern="1200" dirty="0">
              <a:solidFill>
                <a:srgbClr val="1353A2"/>
              </a:solidFill>
              <a:latin typeface="微软雅黑" panose="020B0503020204020204" pitchFamily="34" charset="-122"/>
              <a:ea typeface="微软雅黑" panose="020B0503020204020204" pitchFamily="34" charset="-122"/>
            </a:endParaRPr>
          </a:p>
        </p:txBody>
      </p:sp>
      <p:pic>
        <p:nvPicPr>
          <p:cNvPr id="174084"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16015" y="1722276"/>
            <a:ext cx="3429084" cy="3937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3"/>
          <p:cNvPicPr>
            <a:picLocks noChangeAspect="1"/>
          </p:cNvPicPr>
          <p:nvPr>
            <p:custDataLst>
              <p:tags r:id="rId2"/>
            </p:custDataLst>
          </p:nvPr>
        </p:nvPicPr>
        <p:blipFill>
          <a:blip r:embed="rId3"/>
          <a:stretch>
            <a:fillRect/>
          </a:stretch>
        </p:blipFill>
        <p:spPr>
          <a:xfrm>
            <a:off x="8632825" y="0"/>
            <a:ext cx="3138805" cy="10382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22" presetClass="entr" presetSubtype="1" fill="hold" nodeType="withEffect">
                                  <p:stCondLst>
                                    <p:cond delay="0"/>
                                  </p:stCondLst>
                                  <p:childTnLst>
                                    <p:set>
                                      <p:cBhvr>
                                        <p:cTn id="9" dur="1" fill="hold">
                                          <p:stCondLst>
                                            <p:cond delay="0"/>
                                          </p:stCondLst>
                                        </p:cTn>
                                        <p:tgtEl>
                                          <p:spTgt spid="174084"/>
                                        </p:tgtEl>
                                        <p:attrNameLst>
                                          <p:attrName>style.visibility</p:attrName>
                                        </p:attrNameLst>
                                      </p:cBhvr>
                                      <p:to>
                                        <p:strVal val="visible"/>
                                      </p:to>
                                    </p:set>
                                    <p:animEffect transition="in" filter="wipe(up)">
                                      <p:cBhvr>
                                        <p:cTn id="10" dur="500"/>
                                        <p:tgtEl>
                                          <p:spTgt spid="1740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GENSWF_ADVANCE_TIME" val="0.00"/>
  <p:tag name="ISPRING_SLIDE_INDENT_LEVEL" val="0"/>
  <p:tag name="ISPRING_CUSTOM_TIMING_USED" val="0"/>
  <p:tag name="GENSWF_SLIDE_TITLE" val="4.5.2 JMeter"/>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GENSWF_ADVANCE_TIME" val="0.00"/>
  <p:tag name="ISPRING_SLIDE_INDENT_LEVEL" val="0"/>
  <p:tag name="ISPRING_CUSTOM_TIMING_USED" val="0"/>
  <p:tag name="GENSWF_SLIDE_TITLE" val="4.5.2 JMeter"/>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GENSWF_ADVANCE_TIME" val="0.00"/>
  <p:tag name="ISPRING_SLIDE_INDENT_LEVEL" val="0"/>
  <p:tag name="ISPRING_CUSTOM_TIMING_USED" val="0"/>
  <p:tag name="GENSWF_SLIDE_TITLE" val="4.5.2 JMeter"/>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GENSWF_ADVANCE_TIME" val="0.00"/>
  <p:tag name="ISPRING_SLIDE_INDENT_LEVEL" val="0"/>
  <p:tag name="ISPRING_CUSTOM_TIMING_USED" val="0"/>
  <p:tag name="GENSWF_SLIDE_TITLE" val="4.5.2 JMeter"/>
</p:tagLst>
</file>

<file path=ppt/tags/tag11.xml><?xml version="1.0" encoding="utf-8"?>
<p:tagLst xmlns:p="http://schemas.openxmlformats.org/presentationml/2006/main">
  <p:tag name="GENSWF_ADVANCE_TIME" val="0.00"/>
  <p:tag name="ISPRING_SLIDE_INDENT_LEVEL" val="0"/>
  <p:tag name="ISPRING_CUSTOM_TIMING_USED" val="0"/>
  <p:tag name="GENSWF_SLIDE_TITLE" val="4.1 性能测试概述"/>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GENSWF_ADVANCE_TIME" val="0.00"/>
  <p:tag name="ISPRING_SLIDE_INDENT_LEVEL" val="0"/>
  <p:tag name="ISPRING_CUSTOM_TIMING_USED" val="0"/>
  <p:tag name="GENSWF_SLIDE_TITLE" val="4.5.2 JMeter"/>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GENSWF_ADVANCE_TIME" val="0.00"/>
  <p:tag name="ISPRING_SLIDE_INDENT_LEVEL" val="0"/>
  <p:tag name="ISPRING_CUSTOM_TIMING_USED" val="0"/>
  <p:tag name="GENSWF_SLIDE_TITLE" val="4.5.2 JMeter"/>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GENSWF_ADVANCE_TIME" val="0.00"/>
  <p:tag name="ISPRING_SLIDE_INDENT_LEVEL" val="0"/>
  <p:tag name="ISPRING_CUSTOM_TIMING_USED" val="0"/>
  <p:tag name="GENSWF_SLIDE_TITLE" val="4.5.2 JMeter"/>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GENSWF_ADVANCE_TIME" val="0.00"/>
  <p:tag name="ISPRING_SLIDE_INDENT_LEVEL" val="0"/>
  <p:tag name="ISPRING_CUSTOM_TIMING_USED" val="0"/>
  <p:tag name="GENSWF_SLIDE_TITLE" val="4.6 实例：网站负载测试"/>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GENSWF_ADVANCE_TIME" val="0.00"/>
  <p:tag name="ISPRING_SLIDE_INDENT_LEVEL" val="0"/>
  <p:tag name="ISPRING_CUSTOM_TIMING_USED" val="0"/>
  <p:tag name="GENSWF_SLIDE_TITLE" val="4.6.1 LoadRunner安装"/>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GENSWF_ADVANCE_TIME" val="0.00"/>
  <p:tag name="ISPRING_SLIDE_INDENT_LEVEL" val="0"/>
  <p:tag name="ISPRING_CUSTOM_TIMING_USED" val="0"/>
  <p:tag name="GENSWF_SLIDE_TITLE" val="4.6.2 项目准备工作"/>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GENSWF_ADVANCE_TIME" val="0.00"/>
  <p:tag name="ISPRING_SLIDE_INDENT_LEVEL" val="0"/>
  <p:tag name="ISPRING_CUSTOM_TIMING_USED" val="0"/>
  <p:tag name="GENSWF_SLIDE_TITLE" val="4.6.2 项目准备工作"/>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GENSWF_ADVANCE_TIME" val="0.00"/>
  <p:tag name="ISPRING_SLIDE_INDENT_LEVEL" val="0"/>
  <p:tag name="ISPRING_CUSTOM_TIMING_USED" val="0"/>
  <p:tag name="GENSWF_SLIDE_TITLE" val="4.6.2 项目准备工作"/>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GENSWF_ADVANCE_TIME" val="0.00"/>
  <p:tag name="ISPRING_SLIDE_INDENT_LEVEL" val="0"/>
  <p:tag name="ISPRING_CUSTOM_TIMING_USED" val="0"/>
  <p:tag name="GENSWF_SLIDE_TITLE" val="4.6.2 项目准备工作"/>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3.xml><?xml version="1.0" encoding="utf-8"?>
<p:tagLst xmlns:p="http://schemas.openxmlformats.org/presentationml/2006/main">
  <p:tag name="GENSWF_ADVANCE_TIME" val="0.00"/>
  <p:tag name="ISPRING_SLIDE_INDENT_LEVEL" val="0"/>
  <p:tag name="ISPRING_CUSTOM_TIMING_USED" val="0"/>
  <p:tag name="GENSWF_SLIDE_TITLE" val="4.1 性能测试概述"/>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5.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7.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GENSWF_ADVANCE_TIME" val="0.00"/>
  <p:tag name="ISPRING_SLIDE_INDENT_LEVEL" val="0"/>
  <p:tag name="ISPRING_CUSTOM_TIMING_USED" val="0"/>
  <p:tag name="GENSWF_SLIDE_TITLE" val="小提示：脚本回放错误"/>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GENSWF_ADVANCE_TIME" val="0.00"/>
  <p:tag name="ISPRING_SLIDE_INDENT_LEVEL" val="0"/>
  <p:tag name="ISPRING_CUSTOM_TIMING_USED" val="0"/>
  <p:tag name="GENSWF_SLIDE_TITLE" val="4.6.3 使用VuGen录制脚本"/>
</p:tagLst>
</file>

<file path=ppt/tags/tag18.xml><?xml version="1.0" encoding="utf-8"?>
<p:tagLst xmlns:p="http://schemas.openxmlformats.org/presentationml/2006/main">
  <p:tag name="KSO_WM_BEAUTIFY_FLAG" val=""/>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19.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1.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12.xml><?xml version="1.0" encoding="utf-8"?>
<p:tagLst xmlns:p="http://schemas.openxmlformats.org/presentationml/2006/main">
  <p:tag name="KSO_WM_BEAUTIFY_FLAG" val=""/>
</p:tagLst>
</file>

<file path=ppt/tags/tag213.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14.xml><?xml version="1.0" encoding="utf-8"?>
<p:tagLst xmlns:p="http://schemas.openxmlformats.org/presentationml/2006/main">
  <p:tag name="KSO_WM_BEAUTIFY_FLAG" val=""/>
</p:tagLst>
</file>

<file path=ppt/tags/tag215.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16.xml><?xml version="1.0" encoding="utf-8"?>
<p:tagLst xmlns:p="http://schemas.openxmlformats.org/presentationml/2006/main">
  <p:tag name="KSO_WM_BEAUTIFY_FLAG" val=""/>
</p:tagLst>
</file>

<file path=ppt/tags/tag217.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2.xml><?xml version="1.0" encoding="utf-8"?>
<p:tagLst xmlns:p="http://schemas.openxmlformats.org/presentationml/2006/main">
  <p:tag name="KSO_WM_BEAUTIFY_FLAG" val=""/>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GENSWF_ADVANCE_TIME" val="0.00"/>
  <p:tag name="ISPRING_SLIDE_INDENT_LEVEL" val="0"/>
  <p:tag name="ISPRING_CUSTOM_TIMING_USED" val="0"/>
  <p:tag name="GENSWF_SLIDE_TITLE" val="4.6.4 使用Controller设计场景"/>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3.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38.xml><?xml version="1.0" encoding="utf-8"?>
<p:tagLst xmlns:p="http://schemas.openxmlformats.org/presentationml/2006/main">
  <p:tag name="KSO_WM_BEAUTIFY_FLAG" val=""/>
</p:tagLst>
</file>

<file path=ppt/tags/tag239.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4.xml><?xml version="1.0" encoding="utf-8"?>
<p:tagLst xmlns:p="http://schemas.openxmlformats.org/presentationml/2006/main">
  <p:tag name="KSO_WM_BEAUTIFY_FLAG" val=""/>
</p:tagLst>
</file>

<file path=ppt/tags/tag240.xml><?xml version="1.0" encoding="utf-8"?>
<p:tagLst xmlns:p="http://schemas.openxmlformats.org/presentationml/2006/main">
  <p:tag name="KSO_WM_BEAUTIFY_FLAG" val=""/>
</p:tagLst>
</file>

<file path=ppt/tags/tag241.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42.xml><?xml version="1.0" encoding="utf-8"?>
<p:tagLst xmlns:p="http://schemas.openxmlformats.org/presentationml/2006/main">
  <p:tag name="KSO_WM_BEAUTIFY_FLAG" val=""/>
</p:tagLst>
</file>

<file path=ppt/tags/tag243.xml><?xml version="1.0" encoding="utf-8"?>
<p:tagLst xmlns:p="http://schemas.openxmlformats.org/presentationml/2006/main">
  <p:tag name="GENSWF_ADVANCE_TIME" val="0.00"/>
  <p:tag name="ISPRING_SLIDE_INDENT_LEVEL" val="0"/>
  <p:tag name="ISPRING_CUSTOM_TIMING_USED" val="0"/>
  <p:tag name="GENSWF_SLIDE_TITLE" val="4.6.5 使用Analysis分析测试结果"/>
</p:tagLst>
</file>

<file path=ppt/tags/tag244.xml><?xml version="1.0" encoding="utf-8"?>
<p:tagLst xmlns:p="http://schemas.openxmlformats.org/presentationml/2006/main">
  <p:tag name="KSO_WM_BEAUTIFY_FLAG" val=""/>
</p:tagLst>
</file>

<file path=ppt/tags/tag245.xml><?xml version="1.0" encoding="utf-8"?>
<p:tagLst xmlns:p="http://schemas.openxmlformats.org/presentationml/2006/main">
  <p:tag name="GENSWF_ADVANCE_TIME" val="0.00"/>
  <p:tag name="ISPRING_SLIDE_INDENT_LEVEL" val="0"/>
  <p:tag name="ISPRING_CUSTOM_TIMING_USED" val="0"/>
  <p:tag name="GENSWF_SLIDE_TITLE" val="4.7 本章小结"/>
</p:tagLst>
</file>

<file path=ppt/tags/tag246.xml><?xml version="1.0" encoding="utf-8"?>
<p:tagLst xmlns:p="http://schemas.openxmlformats.org/presentationml/2006/main">
  <p:tag name="KSO_WM_BEAUTIFY_FLAG" val=""/>
</p:tagLst>
</file>

<file path=ppt/tags/tag247.xml><?xml version="1.0" encoding="utf-8"?>
<p:tagLst xmlns:p="http://schemas.openxmlformats.org/presentationml/2006/main">
  <p:tag name="GENSWF_ADVANCE_TIME" val="0.00"/>
  <p:tag name="ISPRING_SLIDE_INDENT_LEVEL" val="0"/>
  <p:tag name="ISPRING_CUSTOM_TIMING_USED" val="0"/>
  <p:tag name="GENSWF_SLIDE_TITLE" val="传智播客.黑马程序员"/>
</p:tagLst>
</file>

<file path=ppt/tags/tag248.xml><?xml version="1.0" encoding="utf-8"?>
<p:tagLst xmlns:p="http://schemas.openxmlformats.org/presentationml/2006/main">
  <p:tag name="ISPRING_UUID" val="{8D62E317-9EB8-4EE3-A0B2-DEA7D8D8667A}"/>
  <p:tag name="ISPRING_RESOURCE_FOLDER" val="F:\7、计算机组装与维护\5、资源\2.PPT\ppt\第1章 认识计算机 教学PPT_薛蒙蒙_0827_1\"/>
  <p:tag name="ISPRING_RESOURCE_FOLDER_STATIC" val="F:\7、计算机组装与维护\5、资源\2.PPT\ppt\第1章 认识计算机 教学PPT_薛蒙蒙_0827_1\"/>
  <p:tag name="ISPRING_PRESENTATION_PATH" val="F:\7、计算机组装与维护\5、资源\2.PPT\ppt\第1章 认识计算机 教学PPT_薛蒙蒙_0827.pptx"/>
  <p:tag name="ISPRING_PROJECT_FOLDER_UPDATED" val="1"/>
  <p:tag name="ISPRING_PLAYERS_CUSTOMIZATION" val="UEsDBBQAAgAIAO9xSE3/6EwIKgQAAHYOAAAdAAAAdW5pdmVyc2FsL2NvbW1vbl9tZXNzYWdlcy5sbmetV1uP00YUfkfiP4wsUbUPXaASCKnZoEk8m1g4drAne+lF1mw8BAvHs7WdwPYJVS1i+wIStKItLVppu1upNK2QWlFW5ddsnOVf9NhOIAm0tnd5sJSx8n3n9p3jM6WLN7ou6nM/cIS3KJ1dOCMh7rWF7XidRalFl96/IKEgZJ7NXOHxRckTErpYPnmi5DKv02MdDr9PnkCo1OVBAMegHJ9enZFjL0rNilXVG02srVmqXtOtilKTylXR3WDeJlJFR3ziv/vB+Qs3zp47/17p9BiZh8hsYFWdpUIJ07kzOYg0auiqBWxEtTSySqXyO53ww/mnGI/eoqqiEak83NkbPXtyuHdr+MPzYhRNgyyDKy6Yn3syeVqGQTRqmaoiE0sxLU2nScJUQokslaMHvw/v7o7290b7vx08/frg6c3o8Xb0553DvduHgz+G/3yTZUA28Iqi1Syq66ppEU2evJHKo/170Y+PRvf3R4/vF6QxsEkM8O7e7ovvdo6AtRIRpPBo62b0cKsYSV2p1VV4aOzFi18fHDwbFCNoEg0SkB13g5gmrhGroq9CaUAjd3eLQPRLYGV7cDjYKYJaI2ZS+SyMhpeVGqaKrsXKMYhJDaWayGZN9FCbeUh47iZi7Tbg0IbP+47oBfCm7/Dr3EaB69g8KGbFJJdbIFgFq6mVq6zPUSgSyjEhcjwUXuWo4/Q5uODb3M+yAQ1UJXJcnsst5SNrCSsqkS2ol6yvWDRp9NgY8znyRIiY64o4ALDL7D7z2hyt8zbrBRxtwt9sx07+tsEg7NiTz3rO54iFqX/o1LjZNJmsnlo4nmsKVWFyrDDfg/FbkGqm1V8PttsLINIw5N2NMCuKqUwsvBUvjhtXE5vmfwaVpy7HjGjOftFwTJA4MeCrBy1fcUR+BGmAPqQy6TLHzY9StCUw1PR5wL2Q+0jxrhSwqeljAk2go3IsQ+ZnXFiGihTAr5CKqdA4x3w9cEKehUwKldb7zRppw4Lg8pC/0sk6vyKg/13O+lBEeO8EqXAWjmCskCAmkzUegdNzesyigUMdFsI6hsAl1+lC/HYOzlaDTDKYjteZTLzxyz/6/ssiH///M5L6bvCg1+UT2SRBZJGaBBvVulXFWpWA1Id3vo3+up0TBFKNfVKpaam4EsOjJ9vw9Y+++CV69HO09RwCHN76ajj4Oydhun/JZAkD6ThzOaHzjqT2YSf66WEhBmi+eOSQl0wfayLkwadZJBRXZnHJIQ9qvLFOcEX21qTs46xhSnG13gBlmIkQRM9vZ68D0wwNbFyC5k9WKqncYP41mBxUCLcQSxJ3PL3CYtaPtLhPExxvAMdRU6VpYVlOrjZwqXGd9rX0w2Ujloyw+I7jwh0nL1m1jjWYLnN83HbCgoTJQJ80O7Rdep4oLd7XXpvvL09BckMsnZ66MP4LUEsDBBQAAgAIAO9xSE2LtzoSDwQAANwPAAAnAAAAdW5pdmVyc2FsL2ZsYXNoX3B1Ymxpc2hpbmdfc2V0dGluZ3MueG1s5VdRaxtHEH7Xr1iupG/RyYldO+5JwdgSEZVl17rShFLM6m6s23pv93q7J0V5CiEJTV8aKIWShhZDavehdUugkNY0P6ZEkn9G53S2LFlyenJISSjiEDf7zbczs7Pf3lpXb/qcNCFUTIq8MZPNGQSEI10mGnnjI7t0ccEgSlPhUi4F5A0hDXK1kLGCqM6Z8mqgNUIVQRqhFgOdNzytg0XTbLVaWaaCMB6VPNLIr7KO9M0gBAVCQ2gGnLbxT7cDUEYhkyHESkyr0o04EOZiCILF0VFe4lR5hpnA6tTZboQyEu6y5DIkYaOeN95ZWIp/x5iEaoX5IOLkVAGNsVkvUtdlcTyU19gtIB6whoeBz88apMVc7eWNy7lLMQ3CzXGaPnmSBI1pliVmI/QRvw+aulTT5DWZUMNNrY4NicltC+ozx8YREhcgb6zYm7VKeaW4WV2zi7XNa/ZqJYlhCie7eN2ewsku25XiNPi09NdurBc3KuXqB5v22lrFLq+feGFFRwpimaMVs7CyMgodGBTM0l7k1wVlHLvtVBkVaOxXTsMG2LLEcBW3KFdgkM8CaHwYUc50G9s6h229DRAsqQAcvREvW97QYQTGCV1CiIHhWg56Yu7KoCfmF0ZSN5PZT9KaGKVFtaaOh82Dtn5oljlsOoZtSTGSWvxO6pK7g4TAr4NbpT4M7YnaNhMlRM4YZAsXgWOqSyGj3CBMY+rOwFlFdaWZ7u/C0jCSIBfudiCrtbFSOB4N1UjFB1WPG98pfFKVGtSnSSkS01nQ7re/dh7u9g72ege/vHj25Ytnt7s/7/Qe3e3+/tXh3heH+791/vomDc8NGRE/UpqgkgQcNBDtAfk8YrdIHbZkCIQDbaLmoJ0pojhzITsVcUCVOiGlOuEgF5IdUK6uFK9fIFoS6japcKYkx6UHP9Cvg59i7kLiFJzLFrhDFFgZh0YKSBthLnP7sDRpZs+9sudZVocKIgVvE+rg5lcEJbbJZKTQ0mQQp9QPUaXl82gT4irEzkeuhIl+zg3cPzhZ6EKYhi03c+ny7Nx78wtXFrPm37d3L77U6UgQ1zmNZ0sUcflMxU3ndUp3/8XpJeo75luSoR93pTs26eQT5Uj5xrXBMmPNmixhfaV9ExWs+8OP3QfPewdfd79/nKrZn+50Hz/o3vnpyPHR3c79e539P9L4dp7s9f58erh3v/Pd8zT4fv3TAN/l+v3TTyq/BmJPPSl3fKp8H+6mgfV29g/3n6RBboCKfCDrQ59eadw+pqHAA+GtgFbx7Gr0MyN4enHmM9yZb4VEnaUWr65u/4lCvdJHViJvr0ehzrWwb7yo/18qlrwNbjojVxvLnHiJjEd8JpiPdYw/WgY3z8LcbA4vSxOHMhlkG72RFzL/AFBLAwQUAAIACADvcUhNBOcD0bYCAABTCgAAIQAAAHVuaXZlcnNhbC9mbGFzaF9za2luX3NldHRpbmdzLnhtbJVWbU/bMBD+vl9Rdd8Jey2TTCUonYTEBhqI705yTaw6dmQ7Zf338yux26TNekKq757Hd763guSWsOWH2QwVnHLxDEoRVkmjCboZKa/neacUZxcFZwqYumBcNJjOlx9/2g/KLPIci+9ATOVscAG9m4X9TKF4H98WRsYIBW9azPYPvOIXOS62leAdK8+GVu9bEJSwrUZe/lis1qMOKJHqXkGTxLS+MjKN0gqQEkxI39dGzrIozoEGT5f2M5HTuzr9+gPajkiiLO3mk5ExWosrSJN8dWNkHM/07WlVFkZOExT8VRr65bORUSjFexDp5XdfjYwyeNu1/9MjreCVSWjKOV3Edw7luNTjZ6K6NHKWYB5kHJ2tgk+PfetdBPJf47lHZlwFp08mrwcLwRQ9p7BUogOUhZOzyZq/PXZKzwcsN5hKDYhVPehJB/2EOxmuSXU97g+8EVZGIK/oEa+cdg2sXLyx09TQE1arW7srYuy7LopQwM4roxB7ZY/8rfN6hIyUPfKZkhIeGd0fwQ8tjhNqfIt9NU+nX1uBYX0MCQunYDWeHszkysi1VwRMw0tYShPOC2nAlA1lVudCyo5iQgzvSIUV4eyXweV7+xiJsgODb7XhxkKKKApD/WZj1Fs6rpc9p+3orWk/ul+F/nHuPFN6iV/PsVK4qBv9qyTnM8/TU6ITM8+GGWZNajiIe7bhEcf6HiM1WGxBvHBOp7phXIGcej13szUGR1mUA5QNZxn5S4bSz7omB7HWVSMQ2ibVOVxNqprqP/VK4A3KlDBidExV6+sYJu9dGSl8CwAWRR161h2cpemoIhR2QL01UtgHj70MSd2jY+12ox5go+KG85pJHekXRd8pMS41DBBedVzDDGc5v4QVzqV9WTL3YQf3g59s5bDLTOvF3p3Ct1Jys7Yfp1ArzT+T/wBQSwMEFAACAAgA73FITaPtv2riAwAA7Q4AACYAAAB1bml2ZXJzYWwvaHRtbF9wdWJsaXNoaW5nX3NldHRpbmdzLnhtbN1X328bRRB+91+xOlTe6kv6g6Th7CpKHMXCdUJyiFYIReu7sW/p3u71ds+u+1ShUlFeqISQUKlAkUrCAwRUCakQ0T8G1Xb+DGZ9jhPHSTgHaNXKOlk7N/PtfLOz3946V2+HnDQhVkyKgjWdn7IICE/6TDQK1gfu0vlZiyhNhU+5FFCwhLTI1WLOiZIaZypYB63RVRGEEWou0gUr0Dqas+1Wq5VnKorNW8kTjfgq78nQjmJQIDTEdsRpG/90OwJlFXM5QpzUdE36CQfCfExBMJMd5cs65JadetWod7MRy0T4C5LLmMSNWsF6a3be/PZ9UqRFFoIw3FQRjcas56jvM5MO5evsDpAAWCPAvGcuWaTFfB0UrItTFwwMutvjMH3wlAM1MAsSyQg9wA9BU59qmg7TCTXc1mrfkJr8tqAh81x8Qwz/grXobqxXyouljeqKW1rfWHavVdIcJghyS9fdCYLcslspTeKfFX75xmpprVKuvrfhrqxU3PLqQRRWdKQgjj1aMQcrK5PYg2HBHB0kYU1QxrHZjpRRgcZ25TRugCuXGK5inXIFFvkkgsb7CeVMt7Grp7CrbwJE8yoCT6+ZZStYOk7AOoBLATExXMthT1y+MuyJmdkR6nY6+wGtY7N0qNbUC7B50NZPzbEPm/bd6lKMUDNjUpPcHxKqY5U5cpmPGeUWYRq5ecO32lRALzGO9Tex0/m60GPkvIDGaqSGwzqaVvaKH1WlBvVxSi41neTa/eaXzsOt3u52b/fnF8++ePHsbvenzd6je93fvtzb/nxv59fOn19nwbkhExImShOUhoiDBqIDILcSdofUoC5jIBxoE0UE7UwRxZkP+YmAI6rUASjVKQY5l/Z0ubpYun6OaEmo36TCmxAcFxPCSP8f+BS5C4lTcC5b4B+CwMp4NFFA2ujmM7/vloVm/swre5Zl9aggUvA2oR5uZ0VQNJtMJgotTQaGUj9FlRUvoE0wVTDBg1DCRJ9zAw8JnCz2Ic6CNjV94eKly+/MzF6Zy9t/3d06f2rQQOJWOTWzpRq3cKKGZos6oqT/EHSKno7FLsk4NF3pj016/Bkx0LJxbXBsoyTHi1JfO1+OJnW//6H74Hlv96vud48zte/Tze7jB91PfxwEPrrXuf9ZZ+f3LLGdJ9u9P57ubd/vfPs8i3+/olkc3+b63aNPprgG+h55Mu7hTHwfbmVx623u7O08yeK5BioJgawe+jzKEvYhjQVK/GvhWsXTqNFnRvA84ixkuNdeC9E5af//e716KZpz+odQqkj/keacaalevfC+sTVIR8Mbw8gVwbGPvYzl0D56RS3m/gZQSwMEFAACAAgA73FITQ/kWSCZAQAAHQYAAB8AAAB1bml2ZXJzYWwvaHRtbF9za2luX3NldHRpbmdzLmpzjZRNb8IwDIbv/AqUXSfEPrvthgaTJnGYNG7TDmkxpSJNoiR0MMR/Xx2+mtYdxJfm7dPXsStn0+mWiyWs+9Ld+Ge//wj3XgPUnFnCdaiLFj1HnVmRTWGS5SAyCayGFIdPj/L2RFDGTHrTeP2JtrbixxS+mXFhq7gmLAyhWUIrCO2HSrKixN+gtH1Zu5IqfY6XzinZS5R0IF1PKpNzz7CrN7+qFdZgVYA5g854AoFp5FcbeXJ8iDCqXKJyzeV6rFLVi3mySI1aymlb/vlagyn/+GIH9J+j11FgJzLr3h3k9cSjJ4x2UhuwFvZ5H0cYJCx4DKLi2/frHzQwbhZUo4vMZu5AD24wqrTmKTS69DTACDFZejW6GWE0OQcrtyPubjECQvA1mIbV8B4jAJVe6gt+oDYqxY400GbPj6hQfJrJdJ+6j0FyeFi0beveqVB//CELRkjVRmhOjGnednNcMPaOHFxbyzqmZl5QoqRERSTWFFiQp3H1awT3X13GnePJPC9vh/JqLNvAzQLMRClRHv/73EGLo7jL1dn+AVBLAwQUAAIACADvcUhNGtrqO6oAAAAfAQAAGgAAAHVuaXZlcnNhbC9pMThuX3ByZXNldHMueG1snY8xD8IgEIV3fgW5XbBb0wDdTNwcdDYVUUno0XDU+vOF1Bhnh0vuXd73Xk71rzHwp0vkI2poxBa4QxuvHu8aTsfdpgVOecDrECI6DRiB94Yp37R4SI5cJl4ikDQ8cp46KZdlEZ6mVBIohjmXYBI2jrLMGFFWUk4rCivb+b/ozw0MY5yry+xD3qMpe1GrhVOyGipzdig83iLIalDy667KzpRLRRFK/jxm2BtQSwMEFAACAAgA73FITZQTsyJpAAAAbgAAABwAAAB1bml2ZXJzYWwvbG9jYWxfc2V0dGluZ3MueG1sDcwxDoMwDEDRnVNY3int1oHAxlaW0gNYxEWRHBuRgOD2ZPvD02/7MwocvKVg6vD1eCKwzuaDLg5/01C/EVIm9SSm7FANoe+qVmwm+XLOBSZYhS7eJo4lMo8Uixx2EajhU17/wB6brroBUEsDBBQAAgAIAKBhr0TOggk37AIAAIgIAAAUAAAAdW5pdmVyc2FsL3BsYXllci54bWytVU1v2zAMPafA/oOhe62kXdc0kFt0BYod1qFA1m23QLUZW4tteZJcN/31o/xtz+lWYAcDNsX3SPGRNLt6TmLnCZQWMvXIwp0TB1JfBiINPfLw9fZ4Sa4u3x2xLOZ7UI4IPJKnwgJ4TJwAtK9EZhB8z03kkZ7BRWbiZEpIJcweuc+Qu4u0JO+OZuiSao9ExmQrSouicIVGRBpqGeeWRLu+TGimQENqQNEqDeI02JX5OxqfRKbU7DPQPWRm3h64Jmk5nrUYkBSnrlQhPZnPF/TH3ee1H0HCj0WqDU99IA5WclaW8pH7uzsZ5DFoa5uxKsk1GGOTKG0zZlZisUwdrXyPVA6bBLTmIWg3TkNCKyydALNtzHVU8+gBreXVO1Hzln4b+71p3ErlaOec5Y+x0BEe9SGddRLI6DAqS8rrlh300HTQrWUijoJfuVAQlJ/f2haZL0gVsO24Mk9XFz4e4Nst941U+xuEYRfVCrqtaG4lmluCWg63jb7uKEhz2y1wkytoSjVjTyIA+YUrxW1bXBqVA6MjY42lQzCj1ZVrkTpBWGSS+OwftLF+I2l+6teUKQH/Q5hPSNTWRKQBPN8K9DGQYE0NYLGtzTVZ7NqYXU46f0x6fT0wVTnWouBFHMNVCDiGATecdnZ6CAqKa3TxczXC9g4OgiMRRjE+ZpJhfHqQJuFqN8nQOzgIjqW/m4C25raMdFzHUTO1HcToxDphfq6NTMRL2Z6DPWNWZR++NnLN0XUm2oPz+R+jOIjRDOaWTKwu+9bbV83hvZ1TozufTVZZBt2K8wAmzyqvZhbybOQTwJbnsbnp59Tswx50lPPUdExzfcd+l8VavIBTiMD+6RantiYR2J7xyIflaY8B9cTtMghfmqYiMlpLUql5SDmGtXkSUFSYalY+ouqhknkajLRxs+7noGPcVdcKuBPDFjNdnGDzycwj7/GlvsvF2UV3lfPFRYMt87qvAle5vGFV1wl3nUHrfm0vwuqZx9ffUEsDBBQAAgAIAO9xSE0129mtaAEAAPMCAAApAAAAdW5pdmVyc2FsL3NraW5fY3VzdG9taXphdGlvbl9zZXR0aW5ncy54bWyNUttqGzEQfc9XiPyAJY1uC1uDrsWQh0IT8rz1qmGJoy0rhYSij682rXHcurSap5lz5gwzOn1+nJJ9zmV+mr4PZZrT51jKlB7y9gqhfj8f5uXTEnMseXOq3E9pnF926eu81lo1lyGNwzLaFc1bjMLbQ0pq5VTLmGEUSeapV8h5bhvWgevANsxRYvvNbxI/dZe4j6lcVu03Z+ifDbuU41J2aYyvWzhnv4fON/i4DOPUeHkr2Br1OLU6tgZihEvuK9UAIJDljjhcpeykJshjxjFUoyhQQIRz0olKJOXQstCJpsJ8JxCTjFFXqaetG2ltHLVVQkeIbtO86mwNwUiMESEEmKtcQDAYNTY0DQ1qPSA4MCCqNpooQMEGE1j1zgvLkaJeYFyZMYDx6bin7d6f61T973WO5/yH4MUvuIiu3tpcMFe/f16WRr6NT98OQ4noy5DjbvxwHe5ubq5/efLNv0fGatS28V99/QNQSwMEFAACAAgA73FITe7Vv9acGQAA8D4AABcAAAB1bml2ZXJzYWwvdW5pdmVyc2FsLnBuZ+17f1jSV/83u9ty3/XDWpmYP7idrZqWjlxaqdBWd9ZaulrmSoWSlJoikYkoArU2TUSpNXOulO3b7myZUlhCIlArwCSlckWEQvFJzQDxYwrIzwdsV652X89zPc9138/1XNfjHwrnfT6f9+v1fp/zfp/30XNKP0+In/HO/HcgEMiMDevXboFA3hRBIH8zvz3VLcmq6z/v/ngjd0v8J5DGzoABd+NN7MebPoZALjKn2Xe95W7/177123MhkJnXPT9vSPFnd0MgiG83rP14Kwll6MGVNfRvd4GtC9EHI1YPlX49Dyx9Ur2+6JdroermS2+93/y2eA/8k/X/WHp59pJrX72J33Lx8xnid3E/euFwDVc+Vt1YuO2+i/aZ2Y+durJvBbZReTwgt1Hui9DfPH85s+OWOjeTjb7/WdAKXKHhsiIB7XiWnIh2DldFFD2ehnZTgxy8Lznhw9+mT1GpA0ROg8a5VAD3yLvfv5hbHi5hV6GpKwXvjUv+cTE/jYFmi5yFhR6rIDxZurnw70LfZfxZnuYg54EgiDR4pf/utDfczUfhZT26Q/q/ebq+PARO82Bl+InGmyf+J809vRvR1rsDvVVoBMWm0iA2bDn1FmHhDeXRGr9ISYT7gYeWfpqzv0vHFlGNwewFDjQh6obfsZpAH8DX3Yuze3oFJVe+GzFpGW2dFXSP8oNRC/ZuIxK3Mjw2Xwre0MRpOp1ud3P7acaGHytfvrv+7nm9/ix0nMaa7zIzsPFii9vU1f7ffRQWExP6Av7oL9uVys1wqtvI28ULOtonIf7jEKeflUerVwiG28Pq3PNxbMTochqvpmuzYoQSIEsQ+hLxrJXpsjC76tnCwkLHqMIoWHf3U7GCWFQuVRQmvYTc7COffuwStYk9OgHQbnm/Jn5cyYmkDPt3nSHjJGTnllE39B8bZ52R5Cf65Xmbx8yrnHMM9N2C3R7SO7cnSSJ+pWnGOvMT5AibfiDRNZKoGfn9i8SaWvLgFbLiB+zEY/muUbQrr1B/UZrARFj3PPOwNaY1db5UukWj9UPDc8Rto1fklEEtKx5OFzeJtJw6FtWqzoqQ/+nB9KFzkgbDCtNlNsWgzno+btqSercdo4bSRbU8ywmpIVJoEj/Nq8TSxgPry22V4MZnKYwd4HUDNq23cMJaa6aH4sGws25rKf5Ieb21WeqLIj3WrqKZ82n5xuUFf3qWWAMjubRlEWoyrnbCMepyQpiwgWCbfgHK13pppRnBjclxa25N8DWm3y589mudOuBK6D1I5kuXDOTMRarCah3Lb3A/QZi7c+ukQWT9p1N+mNDMTyuyAURIWVUTy5Ux8d5g9NQLsmL2vx6Pgdhlnll34XwoUHUgaML6VcwJN/3L4S4c661KZAutzwS07y6lg8uD0Lqkl3N43T1/fCvB2hctKgDPz9q56bXu/+ejCHM/iy0gWstElrIuo3PQWEt1KGiOkWmioWlXA33RMnB5IFoFLkdMYJ8tBMW+id5I+9DAzyVBf5vngwbAy6gJ7VvjnBZg4HDGzqWvigvu+54qsexgT5A9x/G6efXHcy9Jlp/Tv7HswplzExEYSj4YQH1aQj0izhAZzzf8Kajbg/5eAo1HFQ68P2/0yfHEM3/t9gIUDxno/l8npZPSSem/W5qzjOqJc1+OzOTsRTt7cbVU60B0hApN6wuBja23WmU3KJSna2AtpDGOjd8pjYy1D13HC3sMBtpYFW3sN+do2taJ3JaknPJkp32H6g6om8Oy3BCzTiJtTciNEZqy9AsP55++k1dyflYGW/TZdBRADeeLLF82WsHpKlW2F9vgCCzgc/9F6Fcw0O5F13XA2p4s3A/qkuJrnskfEGPp2PWOTqO9U7zvo9qk5ZLTln4eKnVR+2BM45wqaQZIlOjMmN9JlG5sK5WMBDiktNQodRVoDc7xx+e3Ghp80UXgiFJONWlX2bh8gdpkEBx/NYHt/5DaYGizLK+9eBmWF3qHOPJfmM/pWgUpjbEueOo/oRUoyui9MtsRfAqjCsgjuDan0siw4Kl18Hbxaq7jfjvBsZhaboOFJB2RSOfIs8tsZSomdzliMDgHmcMPvKLt5VFby3mdboYL1VyeHGwhrfS/n5Pyp0KmMm71TAn7cs8TLBUXX1O9J3bjV1DMlrkiyQqfcvhiyWlomUTVNrVJAD0vUQWu2d56qhwNCvG0ecmMLwGgdPNXtO1QV2w20ktVxTVHo2DGxLmiCpXR2F+z5U/JPMP76GEwC2d8YqkUIBiy9CX0O3taqbFNoVMbSA7igvlcZRk+j4FNK8ceKP/5A39RM3uairkoyybM4CqFrRQVMArKtwNRxl9eS/YMdJYulooTZ8C/Kn8ju7tvGbxQHClNf7OM1ilhQ6XNSN9sG8jQ3crGN1HGOKCOwzTWbPsrL3OunX5tr02eco91kaCkBtAJoVPZoBxcehS+Ryy7A60qBnHfYm7T8QUMbLlYprQsFzbsj41ZUswBnUyWf5SwY5maCT6/3qxdBfhlgsM8SjfaFCnSOvyM6NR5OC9e/qf/wuO77XTsLpzIBy45I6tVbo0D9qbO42pmfgafKX76EV1XDg+V/GpAeoNORvqe+UZ0a49B7pqvYCqYOsmR5Y0wfPQg5vsZ6ODiehIZfgCHhMGJYh0wbNABFCisy+Qg1yX9NWI2SSIGG//qxEhqTd2kdFI6Kf2/IE23p6chraeRPzqFTc1/6nv2uASWAFswJauUPfpnMSiFJcIW/0Us9kWP6CO+TH1tZwrXhaHH2gfGV9Wf/Hiq8R0u9j+xLwgYYDufsb88dWnpS4UrtjBCIgQj75YVDt9cZHQkbNRMgK34zp1pJREG2UuUit32HSfBjbaJBTHET3Q/035X+NJMYL07U/qJLkVMqvn/SE2gn0gIluNPIZ5Xy0/VkrSl0+RIl12wMdxYja1dKTBSjDGObrmj+9t4GGVE/b4RBVLR/Y4HKCRVoAcqmMbwqolJetNyuTkEUBz2RpDg1DibvskXUCRJakuCCp+mf0hXfUNaKbmQ30RCNkZuxbFh1xVc4WhDWZXZ8cjb+UhQNZj5MkAkx9zhzB+0+Ey5HcKM3W9kCRXZ+lIsXZynVeBUjz8o/gXOMLA2+3D5eg5oNagqPs7pzmyNfahO5GXb6TY/ebZ/iMJkhTtxmkESmdBj6MfYhHi25sqrtveMYKnitw9UYhPF7gqiEDQwbW6e2OPiXngUjuUTFV52bWk4WU5WP+876BPBVEjzEKO/JqZ1L5TU8UQkSmsNL3uueTa31HZEhTWSGVsJShJa2wtPL9dJ3SXN5lR8N7pbARWlry6rktqgXD8jpv/V4SAeB8MkNVCySS5pp1/7irEW/rbYICHNnfKQ+BP95w8a54gkOO3wZgaWQIMvxqGRkguLc/zN0fMxW1MX5US3ZPPKDn1lW1pN4MN5GUCySRhPQNtsKhQ361VPxqyilgf3h15P3hZ7OnTdf0OPpj+iV5klDz5adwan1AFRKnQ8wAKov+1pdVDgB8R7ltf6Ra1rNoxKHVg8phvdikCpdaiXSYqw4EUND59ajn+r9VOCQ1+iYuJ9uplbVJK2j+hVgEGs42o+8Tt8z1SNVkmQ0siW9AP+GdfvCXkJrSwCS6VjmsMQXoSxZgLNZnY0fv/qBNJVoAGVNX09fRcWWpURch96RhJ59r+hjZKDzS7TTUMGkDIL6F089Z88pkMHVO/APGjJts83R+bM4colbFKK6uOwxmiE2mHxEdtWFfMsUC5GZaIwzHjk93lLXo0XRaAo/XbpY2wEnbC3tTVi6k9Qajr0Hfg7OFHG/ukogtKp+gDDmM9VIXKzbFYSGegvMmhKDEjpCh88rbXBoPIXq5RCNsFGSmtNBKygjgQDFGCU+fCO6Xk2bpfgtbn2xEud1fFvCGrVJvfkosV25yt190R/ieVmV/R1GarCxf/59XCKWUZNi8rGofH2Fv7EEhW/zL0nagEUp5mIQnh2Obag/JiOo4hnWX+vC0fB1GaheexEW99rz5+R238U2O3P5ejW2KlsS7+5tT/ON6Ie+1r8GkBd6aLaFXGWR4d9RTNV8M8c7a9aEgOnirkxOVL2UDm+CNDuH31tBePGUSl9kayVccNtIb4R8RrrfS4D3fGaO+6AYbZrJqUOoy98+nNJOPU2hYEijBGnfyF6LdbcewDYDhiyKay4wSAfbNGPbrbDYBj3xuDrX/P/4qq9hslFZVLNf17NFgb6vA7mfAwbfLWCm/yX0iTEJMQkxCTEJMQkxCTEJMQkxCTEJMQkxCTEJMQkxCTEJMQkxP8uhMXEFVGMjxsWCAQrQib+UBdBGdhYZ6Sa+eagvk/vunywa07NfkmlPVcel+85jT8Y1135S5e4ehZ2DTHzFvR/fTT+/7AZN6RxOTSLxmXH/g36AueLUAW9lV11SMdAVzzSeqfLCzF0qOu6N7I7oRUNOsU2PyPeRPC8I8BFH9GDrrS5sI2WJ4uQBQ0d7zX6c/24crXJLZPhBqMVQSKhc5TNog5UUT+gYPl0c7TaqAc8NwgKCx9/6/sQMdBHLe14D9GpBzR0XffluL4WrdkayirTtZgsoyCTFkvx4peZY2yknGeeA2Xf6jkClmuMhaSMydBUlc5lwrtMIymi0RTfILL+Ijet01BgUmI19m7k6O9f4K9k22zvKlSoZh8RFijU2PuiNfuVJEcSDR1hi9yPHMQQBd7UocO90oIvVK4duUhnb96IsiZN7e0e53mJ6VdgNKxoGtVopkY4ArLFeRxV40Kq3Gie80NjHLXnXiXcY8yVUuhsodEmNKZ/3hauIQ9d89KYWqCd2lH4pW9glkMwniWPFpcTXzSIGaHLxzwHyEUrD4qvfkSN+I1pb2OmrkqVGLQKHi4VnzqPFp7+OV0mkalUmRxkiBlAnNOJpfPxSOcSaa9K1RPBdTDukFTJKwP4rTD3bF3qvD4cwoz9zikgJyn7d4XxO85pzU4q4sqjh0CyKaHHRynN3cp4C/7JDTZ84W6Fkv54gf9CbTVCdS1YfT9JHRTtyzIbjs6VF9KvhaHU3mvhByTGpNaAw72WOH9AyUPZC6DyNxnwvbYlDZ5D+Ylelx67acUbQxDF4P48geUHKatfNV+kLsUyUL0v/abZfsxBIWe8INSula82Faz4zZJ322K6UF+RBK/N9mLISH2KmEXURJMoH/6umG3bvAwVJG+nH/qKkQh/r1z3DdgfXPxPRxNPy6rXqGRORoCASVrpPNXZGL3ugkE3yFUVNd+bZT7WY95WZZ4CgfBS7bfq9MaH9TKEb4oSt20es2FQIXcto/bchr7HkTVrq5ersOrd6fv85OFaU4YoH2N/6P0xOExd/Q5gvU46qRzFAnczaOtyCmHJArXewS/V68Co3WZBZU+f+2MGBHJLzG2pkcnHHsoQMA+Cr8b5AyW8UWbJW4M50hauesj0ToGTbvQWs/O3mcjmnAq0UuUtYdfLBsluJ2Q4HsOcuwod9W2D/hDIDzFVsGe1N8cVdV5bhBy7OfKcEChh+89fs5aonKVpJyrz0i101uXvHecX5SQX6bTEfd3OW2ySw3JfcsFRjU4hOEDc4V322EZSDyllzWik6BwyJFrArEcZe4JEVJeZ5hr5NqLo8Yj9uRwWVMuxqdtzjucdfxw2bsrvtQV91SNGRf97tlPZGdyVviyXvb9LfjNJkAUohPUo4hz3rPki2U+U/mA+MiQ7YmoleFhS4lh8zXBEnstYDZgXUiMkV32ALXbhjRUrp7bDi8VszIKH6oXqTuJW+rW95JMOyOXl7vB6gtDKe/PUVflZdmuHxt7RpRCaLpPRBo1O7rLLu3Sd4w7O1Nxx8/P4hdeNc7GUxq/1zzluv6feYJWftLNGy9HRc9f8BvUJb3KdaNpVxAfUegPBdaN/lbDhQ8bFrNR5h7t4S2pxy1EixyEzBuqvUDnV5T+HomCibdfdFLFsb/d8VfdBf28cFm6d0r0pA80MnnnBc9FEnWwd0Pbqq9GJiLEn4gzQ+gx9REnBZ3CV5odZ7LTp+5V57FA+HgJ5tB9squGIUljHX1A71f2kn+YnOphSRYkrhrasuxfZqFUFcymDuayNXuf0Qq5J4X2adPI09GrOMLqGY5sKgewHI90akjVr7VKHfnRN3timHH9mSAXiRBsi2jMNOu6M33/ISTONQuXa+eKh79OwvPOOnSd6zPdNLWs+qt3bTGFpU+B4HXoHBHLVXASWoT9zJVB+d6c/vGgM1myuEmuM0vzK3S5Q0II7Ip0Grgh2hjidHOgNbTMIuwsY9BEiuv55U2XPmXdhmNhjjzhmbFEQRxrXpJJkgGDmmp3dCxGJAOG+Yx4tkyNPdK+H3S16HSH2ZNjM7q9202HfiJY6M971IhDbMs2CyyLqA1gbyODwmCeLbBiixk1K1cN28TGxOQ+o2A2MCIBD0s9iBmuNls32FkrA5z1RN/IAguwp22Vla1qzGajTPDUurqIt54tSM7noFkgVD3Epeh9Y/2JEseH2cj6uaOY6GyxtDsxlKRKrjugymZoKOjJS2V+X/sJPKx46y0KaHL4bLrl872wjatxuXEb4Eubw3TYeZSS+3tilmH24g7inVOqtEsnwsEQGNqR8NpaoghY1T7ltQv4mZauuLXECVMYeoDl+N4vVoI+KBC9KpLHFjSChQgYA5bQgGDYVz9jZpKrYTCiaCSgsp8plUtcd2twIDXv2EpvdXWh8S3MoaHFx1qenfUUrU8AW3hL+jCGiUgEsninTDweHM9dEUgMzFNPG59aVc7qAu0qKO2nhqxwU6yoJ8A0UxQH3zj3dYareuIuogueILU202FlTNs89fFsP70jKGOeV7AMjezziJgULue8EqnuiENGYv5fJlc5hEhmTqkLw9QvHh63yyK4w6vOgwqc/d5UgRty/kPbHXJLLpqFZb7LsN8t00Gs7w22FAR21Y8uzWdtOpgWNJ4hcH0D0jZ41g6hsuj4+ZdWDU2CW1db8Z/V0aS/45S5GGKCMxzylY8NxrJ99aFzYlFv6ZoLA8LTJYRLyElLzp68Do7Q4sYohY7YhkO7hyMwZhm/lzoge61avtVffRCB9AEXnxgjBAWs1a6y67FDYCbmsSI+B8d1vR+ccFyx9ROawpYT1kuAf0oTRzo2f2H/8g1zknBLz4pmDcJKYDcptuhK98A3IQS7ZOlDXJfoCncwIhUsY0hl3TMMOrhnH6vmIj5u+kuBwLy2YakPvxdnZIgF++mpFJYXazFFt1VIqtJgKJsUFM8aDBKlUFHgmk9uDqC3T5cSLDJizNtDwExnELhwf3BjwVqNZaBbg/VpCCT28Tabmg8abwiBgXyDOJT5eyr682a74Wr8qmG/0DNJFChoYYtKCXHdvNbJ6oiGQo7an8cgfnQLrWZDxTz0HzK6zxFCIBXmqWVy+HpSRmruoi1vO6XPHw9KYNZpdb1kR4f8sk1suv5bBum6x4K1LeLIbrEp9bqR70SK5a5sIYQ0Bua/DbmG6LAOJzieJCS7317bA5/G0kXhfjbq9V/uoXYhqDLEVTgdEp9ZWOaYtEEokt+eKUERLsTs7cVSpSQH67cq8pvHMxG4d/nTMbM89Rslxe+fUcUvku7RtHHkHA8wKoR6l2BlsB8/Hu93Vh3f2fdLaKrIrqAZFgmg4TPRdRdhI1QxEa5JpdH+gUoE5sgs3PWVzbE+UUFJs+KLktKVQpu486l6kiSd1R8x70UTB+LjJKOPJK4eSwJHL3H25w2NyGsLRmirmR1EF/hwmVldHfVYXXjvMDWzW7qXaLi5AcQUJsYZBKVUvVRPjBouz9Y8bOOwqXZswqIQUqjeRdU3pf+frB3gpfwSZ4/Po9saTnhH43DZSh6xxOqypu1nH3WPUrwVgLpJ15ZVQQCE57I2wnNgcthuz4QHaWEKzlHTp7qCjTEPblApZ3m40MwUcuQet5Gqm+omR6H6yuOlFpFTNQG8mOsaNuRIfVLDAEWNa2fZiPf/YrglkUvnATvvDD6k1dX8iil8znqNy1owny26FyDna5BhDK/sx7gphJcldDd+VS/OgoigOnsxggU2wjdo8lc7SLOUv9SeT6vW63lXqUlqBmOJeNu/1OtwldLgvUvWBjW96xpGL3X68F/f8VuRAv7aFgfaHOYdKumAkVxVtrAo/831w2DlsOWQ2UoxkzbKz+/J3Y7zxlRRBanwRjWhaXoBM6yVffVFSGmosfHL0H7XbYD+mPouJzh8dKEkuiJJgkTZlmZfVRsjqW0TVLkqgDXnRjs4MGzG5Cw4z3r+QVM9yKFmbRKhGoJnVEoCPGQxxh0W40QsC+dBXk1HpEJD/AeY2cOTXtqUu4hvoWjPCFhCQZwB1jY3s5LTpNNCXBo44zSJk4JVlfwSba46mjuLvGqZzC2qMbxiHqW67L+dax9DJyiWdvcp9XPCXrz0UQW9NHoLguQEdQTUpPMdfz2AUQxeZFL121QtVnt0NoEV+yEYcTMtrWlEC/xAhVJG2XLssZe9LkZ/izYivLZ+N2Wa3sy1EtiUPWeSQ4O0SMfewOKPYsx3kxeXvPcxr1OXMQ/hKA+aLOsVdiUiK9ZEXklToKfrfQ/lWZXA9W5ufvMc3mRDZ+D1FyIUlfzQLH8VoxhIK3xi/b51xkRw3JPHH/+LruUR9NW0eXzHFZRO5TqLe9vTnb9ejvE85abUOz23sq5+mG+nhEvZTmrOfdjfsxRvvxiiedoBh1sF8EdlzIbbL36N5NfZillg4SqtJcHl35wtO2jaJajwKN/wjYW3jJzu//h9QSwMEFAACAAgA73FITXA/OElKAAAAagAAABsAAAB1bml2ZXJzYWwvdW5pdmVyc2FsLnBuZy54bWyzsa/IzVEoSy0qzszPs1Uy1DNQsrfj5bIpKEoty0wtV6gAihnpGUCAkkIlKrc8M6Ukw1bJ0tAYIZaRmpmeUWKrZGZhChfUBxoJAFBLAQIAABQAAgAIAO9xSE3/6EwIKgQAAHYOAAAdAAAAAAAAAAEAAAAAAAAAAAB1bml2ZXJzYWwvY29tbW9uX21lc3NhZ2VzLmxuZ1BLAQIAABQAAgAIAO9xSE2LtzoSDwQAANwPAAAnAAAAAAAAAAEAAAAAAGUEAAB1bml2ZXJzYWwvZmxhc2hfcHVibGlzaGluZ19zZXR0aW5ncy54bWxQSwECAAAUAAIACADvcUhNBOcD0bYCAABTCgAAIQAAAAAAAAABAAAAAAC5CAAAdW5pdmVyc2FsL2ZsYXNoX3NraW5fc2V0dGluZ3MueG1sUEsBAgAAFAACAAgA73FITaPtv2riAwAA7Q4AACYAAAAAAAAAAQAAAAAArgsAAHVuaXZlcnNhbC9odG1sX3B1Ymxpc2hpbmdfc2V0dGluZ3MueG1sUEsBAgAAFAACAAgA73FITQ/kWSCZAQAAHQYAAB8AAAAAAAAAAQAAAAAA1A8AAHVuaXZlcnNhbC9odG1sX3NraW5fc2V0dGluZ3MuanNQSwECAAAUAAIACADvcUhNGtrqO6oAAAAfAQAAGgAAAAAAAAABAAAAAACqEQAAdW5pdmVyc2FsL2kxOG5fcHJlc2V0cy54bWxQSwECAAAUAAIACADvcUhNlBOzImkAAABuAAAAHAAAAAAAAAABAAAAAACMEgAAdW5pdmVyc2FsL2xvY2FsX3NldHRpbmdzLnhtbFBLAQIAABQAAgAIAKBhr0TOggk37AIAAIgIAAAUAAAAAAAAAAEAAAAAAC8TAAB1bml2ZXJzYWwvcGxheWVyLnhtbFBLAQIAABQAAgAIAO9xSE0129mtaAEAAPMCAAApAAAAAAAAAAEAAAAAAE0WAAB1bml2ZXJzYWwvc2tpbl9jdXN0b21pemF0aW9uX3NldHRpbmdzLnhtbFBLAQIAABQAAgAIAO9xSE3u1b/WnBkAAPA+AAAXAAAAAAAAAAAAAAAAAPwXAAB1bml2ZXJzYWwvdW5pdmVyc2FsLnBuZ1BLAQIAABQAAgAIAO9xSE1wPzhJSgAAAGoAAAAbAAAAAAAAAAEAAAAAAM0xAAB1bml2ZXJzYWwvdW5pdmVyc2FsLnBuZy54bWxQSwUGAAAAAAsACwBJAwAAUDIAAAAA"/>
  <p:tag name="ISPRING_ULTRA_SCORM_COURSE_ID" val="29CDFE28-0755-48D7-B396-2DB4679C4ED9"/>
  <p:tag name="ISPRING_SCORM_RATE_SLIDES" val="1"/>
  <p:tag name="ISPRING_SCORM_RATE_QUIZZES" val="0"/>
  <p:tag name="ISPRING_SCORM_PASSING_SCORE" val="100.0000000000"/>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Content List"/>
  <p:tag name="ISPRING_PRESENTATION_TITLE" val="第1章 认识计算机 教学PPT_薛蒙蒙_0827"/>
  <p:tag name="ISPRING_RESOURCE_PATHS_HASH_PRESENTER" val="7674f3c114fdf0b3cfa13ba2d587398354b9484"/>
  <p:tag name="KSO_WPP_MARK_KEY" val="ce196b33-e78f-46c8-9cac-024d2af403c6"/>
  <p:tag name="COMMONDATA" val="eyJoZGlkIjoiNjcwNTZkMzFmMWVlOTNkNjBiNjRmODYxMzNkZWFiYmIifQ=="/>
</p:tagLst>
</file>

<file path=ppt/tags/tag25.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3.xml><?xml version="1.0" encoding="utf-8"?>
<p:tagLst xmlns:p="http://schemas.openxmlformats.org/presentationml/2006/main">
  <p:tag name="GENSWF_ADVANCE_TIME" val="0.00"/>
  <p:tag name="ISPRING_SLIDE_INDENT_LEVEL" val="0"/>
  <p:tag name="ISPRING_CUSTOM_TIMING_USED" val="0"/>
  <p:tag name="GENSWF_SLIDE_TITLE" val="4.1 性能测试概述"/>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GENSWF_ADVANCE_TIME" val="0.00"/>
  <p:tag name="ISPRING_SLIDE_INDENT_LEVEL" val="0"/>
  <p:tag name="ISPRING_CUSTOM_TIMING_USED" val="0"/>
  <p:tag name="GENSWF_SLIDE_TITLE" val="4.2 性能测试目标"/>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GENSWF_ADVANCE_TIME" val="0.00"/>
  <p:tag name="ISPRING_SLIDE_INDENT_LEVEL" val="0"/>
  <p:tag name="ISPRING_CUSTOM_TIMING_USED" val="0"/>
  <p:tag name="GENSWF_SLIDE_TITLE" val="小提示：峰值测试"/>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5.xml><?xml version="1.0" encoding="utf-8"?>
<p:tagLst xmlns:p="http://schemas.openxmlformats.org/presentationml/2006/main">
  <p:tag name="GENSWF_ADVANCE_TIME" val="0.00"/>
  <p:tag name="ISPRING_SLIDE_INDENT_LEVEL" val="0"/>
  <p:tag name="ISPRING_CUSTOM_TIMING_USED" val="0"/>
  <p:tag name="GENSWF_SLIDE_TITLE" val="4.1 性能测试概述"/>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GENSWF_ADVANCE_TIME" val="0.00"/>
  <p:tag name="ISPRING_SLIDE_INDENT_LEVEL" val="0"/>
  <p:tag name="ISPRING_CUSTOM_TIMING_USED" val="0"/>
  <p:tag name="GENSWF_SLIDE_TITLE" val="4.3 性能测试种类"/>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7.xml><?xml version="1.0" encoding="utf-8"?>
<p:tagLst xmlns:p="http://schemas.openxmlformats.org/presentationml/2006/main">
  <p:tag name="GENSWF_ADVANCE_TIME" val="0.00"/>
  <p:tag name="ISPRING_SLIDE_INDENT_LEVEL" val="0"/>
  <p:tag name="ISPRING_CUSTOM_TIMING_USED" val="0"/>
  <p:tag name="GENSWF_SLIDE_TITLE" val="4.1 性能测试概述"/>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GENSWF_ADVANCE_TIME" val="0.00"/>
  <p:tag name="ISPRING_SLIDE_INDENT_LEVEL" val="0"/>
  <p:tag name="ISPRING_CUSTOM_TIMING_USED" val="0"/>
  <p:tag name="GENSWF_SLIDE_TITLE" val="4.4 性能测试流程"/>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9.xml><?xml version="1.0" encoding="utf-8"?>
<p:tagLst xmlns:p="http://schemas.openxmlformats.org/presentationml/2006/main">
  <p:tag name="GENSWF_ADVANCE_TIME" val="0.00"/>
  <p:tag name="ISPRING_SLIDE_INDENT_LEVEL" val="0"/>
  <p:tag name="ISPRING_CUSTOM_TIMING_USED" val="0"/>
  <p:tag name="GENSWF_SLIDE_TITLE" val="4.1 性能测试概述"/>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GENSWF_ADVANCE_TIME" val="0.00"/>
  <p:tag name="ISPRING_SLIDE_INDENT_LEVEL" val="0"/>
  <p:tag name="ISPRING_CUSTOM_TIMING_USED" val="0"/>
  <p:tag name="GENSWF_SLIDE_TITLE" val="4.5.1 LoadRunner"/>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14685</Words>
  <Application>WPS 演示</Application>
  <PresentationFormat>自定义</PresentationFormat>
  <Paragraphs>692</Paragraphs>
  <Slides>124</Slides>
  <Notes>124</Notes>
  <HiddenSlides>48</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4</vt:i4>
      </vt:variant>
      <vt:variant>
        <vt:lpstr>幻灯片标题</vt:lpstr>
      </vt:variant>
      <vt:variant>
        <vt:i4>124</vt:i4>
      </vt:variant>
    </vt:vector>
  </HeadingPairs>
  <TitlesOfParts>
    <vt:vector size="142" baseType="lpstr">
      <vt:lpstr>Arial</vt:lpstr>
      <vt:lpstr>宋体</vt:lpstr>
      <vt:lpstr>Wingdings</vt:lpstr>
      <vt:lpstr>微软雅黑</vt:lpstr>
      <vt:lpstr>方正细倩简体</vt:lpstr>
      <vt:lpstr>Segoe Print</vt:lpstr>
      <vt:lpstr>Times New Roman</vt:lpstr>
      <vt:lpstr>Lucida Sans Unicode</vt:lpstr>
      <vt:lpstr>Arial Unicode MS</vt:lpstr>
      <vt:lpstr>等线 Light</vt:lpstr>
      <vt:lpstr>等线</vt:lpstr>
      <vt:lpstr>Calibri</vt:lpstr>
      <vt:lpstr>楷体</vt:lpstr>
      <vt:lpstr>Office 主题​​</vt:lpstr>
      <vt:lpstr>Visio.Drawing.11</vt:lpstr>
      <vt:lpstr>Visio.Drawing.11</vt:lpstr>
      <vt:lpstr>Visio.Drawing.11</vt:lpstr>
      <vt:lpstr>Visio.Drawing.11</vt:lpstr>
      <vt:lpstr>第4章 性能测试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第1章 认识计算机 教学PPT_薛蒙蒙_0827</dc:title>
  <dc:creator>lucius</dc:creator>
  <cp:lastModifiedBy>Dwyanevettle</cp:lastModifiedBy>
  <cp:revision>789</cp:revision>
  <dcterms:created xsi:type="dcterms:W3CDTF">2016-08-25T05:35:00Z</dcterms:created>
  <dcterms:modified xsi:type="dcterms:W3CDTF">2023-01-29T02:23:47Z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A65D6950BECB4CCD865A8EE2B2A75D82</vt:lpwstr>
  </property>
  <property fmtid="{D5CDD505-2E9C-101B-9397-08002B2CF9AE}" pid="3" name="KSOProductBuildVer">
    <vt:lpwstr>2052-11.1.0.13703</vt:lpwstr>
  </property>
</Properties>
</file>

<file path=docProps/thumbnail.jpeg>
</file>